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256" r:id="rId5"/>
    <p:sldId id="258" r:id="rId6"/>
    <p:sldId id="259" r:id="rId7"/>
    <p:sldId id="353" r:id="rId8"/>
    <p:sldId id="260" r:id="rId9"/>
    <p:sldId id="261" r:id="rId10"/>
    <p:sldId id="322" r:id="rId11"/>
    <p:sldId id="262" r:id="rId12"/>
    <p:sldId id="327" r:id="rId13"/>
    <p:sldId id="328" r:id="rId14"/>
    <p:sldId id="329" r:id="rId15"/>
    <p:sldId id="330" r:id="rId16"/>
    <p:sldId id="354" r:id="rId17"/>
    <p:sldId id="264" r:id="rId18"/>
    <p:sldId id="319" r:id="rId19"/>
    <p:sldId id="267" r:id="rId20"/>
    <p:sldId id="275" r:id="rId21"/>
    <p:sldId id="269" r:id="rId22"/>
    <p:sldId id="270" r:id="rId23"/>
    <p:sldId id="350" r:id="rId24"/>
    <p:sldId id="351" r:id="rId25"/>
    <p:sldId id="317" r:id="rId26"/>
    <p:sldId id="318" r:id="rId27"/>
    <p:sldId id="271" r:id="rId28"/>
    <p:sldId id="277" r:id="rId29"/>
    <p:sldId id="278" r:id="rId30"/>
    <p:sldId id="324" r:id="rId31"/>
    <p:sldId id="325" r:id="rId32"/>
    <p:sldId id="276" r:id="rId33"/>
    <p:sldId id="281" r:id="rId34"/>
    <p:sldId id="282" r:id="rId35"/>
    <p:sldId id="283" r:id="rId36"/>
    <p:sldId id="320" r:id="rId37"/>
    <p:sldId id="284" r:id="rId38"/>
    <p:sldId id="359" r:id="rId39"/>
    <p:sldId id="290" r:id="rId40"/>
    <p:sldId id="362" r:id="rId41"/>
    <p:sldId id="360" r:id="rId42"/>
    <p:sldId id="363" r:id="rId43"/>
    <p:sldId id="297" r:id="rId44"/>
    <p:sldId id="294" r:id="rId45"/>
    <p:sldId id="345" r:id="rId46"/>
    <p:sldId id="326" r:id="rId47"/>
    <p:sldId id="346" r:id="rId48"/>
    <p:sldId id="299" r:id="rId49"/>
    <p:sldId id="298" r:id="rId50"/>
    <p:sldId id="300" r:id="rId51"/>
    <p:sldId id="301" r:id="rId52"/>
    <p:sldId id="348" r:id="rId53"/>
    <p:sldId id="302" r:id="rId54"/>
    <p:sldId id="355" r:id="rId55"/>
    <p:sldId id="356" r:id="rId56"/>
    <p:sldId id="358" r:id="rId57"/>
    <p:sldId id="311" r:id="rId58"/>
    <p:sldId id="333"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s, Sarah" initials="ES" lastIdx="0" clrIdx="0">
    <p:extLst>
      <p:ext uri="{19B8F6BF-5375-455C-9EA6-DF929625EA0E}">
        <p15:presenceInfo xmlns:p15="http://schemas.microsoft.com/office/powerpoint/2012/main" userId="S-1-5-21-1632836770-1910314338-1553874782-46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C2162-3698-4626-A8DA-6AA16DE78E22}" v="13" dt="2021-10-12T17:19:40.541"/>
    <p1510:client id="{30B84F6A-110E-4E41-A425-134EFCC3B340}" v="53" dt="2021-10-11T22:41:27.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1" autoAdjust="0"/>
    <p:restoredTop sz="95194" autoAdjust="0"/>
  </p:normalViewPr>
  <p:slideViewPr>
    <p:cSldViewPr snapToGrid="0" snapToObjects="1">
      <p:cViewPr varScale="1">
        <p:scale>
          <a:sx n="63" d="100"/>
          <a:sy n="63" d="100"/>
        </p:scale>
        <p:origin x="1236"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7.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B07B4-1A8B-4FF3-A861-D0B54B1ACBA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612E676-46B3-450D-8127-84C3288C64F4}">
      <dgm:prSet phldrT="[Text]"/>
      <dgm:spPr/>
      <dgm:t>
        <a:bodyPr/>
        <a:lstStyle/>
        <a:p>
          <a:r>
            <a:rPr lang="en-US" dirty="0"/>
            <a:t>Inattention</a:t>
          </a:r>
        </a:p>
      </dgm:t>
    </dgm:pt>
    <dgm:pt modelId="{79AC2A34-8866-47B0-AC7E-64D5FF73230D}" type="parTrans" cxnId="{D501E688-3F13-45A0-9158-0C8144623F0A}">
      <dgm:prSet/>
      <dgm:spPr/>
      <dgm:t>
        <a:bodyPr/>
        <a:lstStyle/>
        <a:p>
          <a:endParaRPr lang="en-US"/>
        </a:p>
      </dgm:t>
    </dgm:pt>
    <dgm:pt modelId="{95550AC9-C6C4-4C62-A3FE-04C3E70E2B3E}" type="sibTrans" cxnId="{D501E688-3F13-45A0-9158-0C8144623F0A}">
      <dgm:prSet/>
      <dgm:spPr/>
      <dgm:t>
        <a:bodyPr/>
        <a:lstStyle/>
        <a:p>
          <a:endParaRPr lang="en-US"/>
        </a:p>
      </dgm:t>
    </dgm:pt>
    <dgm:pt modelId="{2F08964D-2F8F-4433-905A-8D218E2AACB2}">
      <dgm:prSet phldrT="[Text]"/>
      <dgm:spPr/>
      <dgm:t>
        <a:bodyPr/>
        <a:lstStyle/>
        <a:p>
          <a:r>
            <a:rPr lang="en-US" dirty="0"/>
            <a:t>Hyperactivity</a:t>
          </a:r>
        </a:p>
      </dgm:t>
    </dgm:pt>
    <dgm:pt modelId="{D2D584DA-C32F-4E15-8939-479DE1A88183}" type="parTrans" cxnId="{95DFF2C7-458A-46ED-AA78-3B28C0CD2918}">
      <dgm:prSet/>
      <dgm:spPr/>
      <dgm:t>
        <a:bodyPr/>
        <a:lstStyle/>
        <a:p>
          <a:endParaRPr lang="en-US"/>
        </a:p>
      </dgm:t>
    </dgm:pt>
    <dgm:pt modelId="{6613421E-5C6C-45B0-8D37-F57829BFCDCF}" type="sibTrans" cxnId="{95DFF2C7-458A-46ED-AA78-3B28C0CD2918}">
      <dgm:prSet/>
      <dgm:spPr/>
      <dgm:t>
        <a:bodyPr/>
        <a:lstStyle/>
        <a:p>
          <a:endParaRPr lang="en-US"/>
        </a:p>
      </dgm:t>
    </dgm:pt>
    <dgm:pt modelId="{64A0B1C3-44FB-4A2E-BB1B-4A952A079D97}">
      <dgm:prSet phldrT="[Text]"/>
      <dgm:spPr/>
      <dgm:t>
        <a:bodyPr/>
        <a:lstStyle/>
        <a:p>
          <a:r>
            <a:rPr lang="en-US" dirty="0"/>
            <a:t>Impulsivity</a:t>
          </a:r>
        </a:p>
      </dgm:t>
    </dgm:pt>
    <dgm:pt modelId="{0CEB8878-F7CF-4ACE-B175-7A2C01FB2F23}" type="parTrans" cxnId="{8A23A835-4AE3-43F5-AAC2-B241233781F8}">
      <dgm:prSet/>
      <dgm:spPr/>
      <dgm:t>
        <a:bodyPr/>
        <a:lstStyle/>
        <a:p>
          <a:endParaRPr lang="en-US"/>
        </a:p>
      </dgm:t>
    </dgm:pt>
    <dgm:pt modelId="{2588349C-4760-4DDA-9F8A-1EA962ED86BB}" type="sibTrans" cxnId="{8A23A835-4AE3-43F5-AAC2-B241233781F8}">
      <dgm:prSet/>
      <dgm:spPr/>
      <dgm:t>
        <a:bodyPr/>
        <a:lstStyle/>
        <a:p>
          <a:endParaRPr lang="en-US"/>
        </a:p>
      </dgm:t>
    </dgm:pt>
    <dgm:pt modelId="{D5570463-6761-48B4-A798-802F75A81540}" type="pres">
      <dgm:prSet presAssocID="{087B07B4-1A8B-4FF3-A861-D0B54B1ACBA3}" presName="Name0" presStyleCnt="0">
        <dgm:presLayoutVars>
          <dgm:chMax val="7"/>
          <dgm:chPref val="7"/>
          <dgm:dir/>
        </dgm:presLayoutVars>
      </dgm:prSet>
      <dgm:spPr/>
    </dgm:pt>
    <dgm:pt modelId="{9E319ABA-C038-463A-B083-0455DE0DEFC9}" type="pres">
      <dgm:prSet presAssocID="{087B07B4-1A8B-4FF3-A861-D0B54B1ACBA3}" presName="Name1" presStyleCnt="0"/>
      <dgm:spPr/>
    </dgm:pt>
    <dgm:pt modelId="{3855F897-E650-410B-AC27-D927626399B1}" type="pres">
      <dgm:prSet presAssocID="{087B07B4-1A8B-4FF3-A861-D0B54B1ACBA3}" presName="cycle" presStyleCnt="0"/>
      <dgm:spPr/>
    </dgm:pt>
    <dgm:pt modelId="{CE217814-EC8F-4504-91EB-0F4BF22E2186}" type="pres">
      <dgm:prSet presAssocID="{087B07B4-1A8B-4FF3-A861-D0B54B1ACBA3}" presName="srcNode" presStyleLbl="node1" presStyleIdx="0" presStyleCnt="3"/>
      <dgm:spPr/>
    </dgm:pt>
    <dgm:pt modelId="{03947C6E-57BE-428C-B8D4-870C1411AA84}" type="pres">
      <dgm:prSet presAssocID="{087B07B4-1A8B-4FF3-A861-D0B54B1ACBA3}" presName="conn" presStyleLbl="parChTrans1D2" presStyleIdx="0" presStyleCnt="1"/>
      <dgm:spPr/>
    </dgm:pt>
    <dgm:pt modelId="{C410CF71-01FD-45F4-98FD-EFC9632867A8}" type="pres">
      <dgm:prSet presAssocID="{087B07B4-1A8B-4FF3-A861-D0B54B1ACBA3}" presName="extraNode" presStyleLbl="node1" presStyleIdx="0" presStyleCnt="3"/>
      <dgm:spPr/>
    </dgm:pt>
    <dgm:pt modelId="{2C9C0879-F39D-47FC-A2F7-130645496FEC}" type="pres">
      <dgm:prSet presAssocID="{087B07B4-1A8B-4FF3-A861-D0B54B1ACBA3}" presName="dstNode" presStyleLbl="node1" presStyleIdx="0" presStyleCnt="3"/>
      <dgm:spPr/>
    </dgm:pt>
    <dgm:pt modelId="{3C5CCB63-BF17-4A8E-91DC-7F452A7CBE98}" type="pres">
      <dgm:prSet presAssocID="{D612E676-46B3-450D-8127-84C3288C64F4}" presName="text_1" presStyleLbl="node1" presStyleIdx="0" presStyleCnt="3">
        <dgm:presLayoutVars>
          <dgm:bulletEnabled val="1"/>
        </dgm:presLayoutVars>
      </dgm:prSet>
      <dgm:spPr/>
    </dgm:pt>
    <dgm:pt modelId="{4077BB05-032A-4B55-800E-329A6DA34BD7}" type="pres">
      <dgm:prSet presAssocID="{D612E676-46B3-450D-8127-84C3288C64F4}" presName="accent_1" presStyleCnt="0"/>
      <dgm:spPr/>
    </dgm:pt>
    <dgm:pt modelId="{D16A3BDC-F22E-4D0E-BAA4-7BB594F01B2F}" type="pres">
      <dgm:prSet presAssocID="{D612E676-46B3-450D-8127-84C3288C64F4}" presName="accentRepeatNode" presStyleLbl="solidFgAcc1" presStyleIdx="0" presStyleCnt="3"/>
      <dgm:spPr/>
    </dgm:pt>
    <dgm:pt modelId="{933634B5-4A10-4237-96AC-C1E0DB94AA31}" type="pres">
      <dgm:prSet presAssocID="{2F08964D-2F8F-4433-905A-8D218E2AACB2}" presName="text_2" presStyleLbl="node1" presStyleIdx="1" presStyleCnt="3">
        <dgm:presLayoutVars>
          <dgm:bulletEnabled val="1"/>
        </dgm:presLayoutVars>
      </dgm:prSet>
      <dgm:spPr/>
    </dgm:pt>
    <dgm:pt modelId="{2CA31C9A-56D5-47DD-AFED-3296C4E821F5}" type="pres">
      <dgm:prSet presAssocID="{2F08964D-2F8F-4433-905A-8D218E2AACB2}" presName="accent_2" presStyleCnt="0"/>
      <dgm:spPr/>
    </dgm:pt>
    <dgm:pt modelId="{5F4EABB8-78A3-43CE-ADA8-3B9A3569B454}" type="pres">
      <dgm:prSet presAssocID="{2F08964D-2F8F-4433-905A-8D218E2AACB2}" presName="accentRepeatNode" presStyleLbl="solidFgAcc1" presStyleIdx="1" presStyleCnt="3"/>
      <dgm:spPr/>
    </dgm:pt>
    <dgm:pt modelId="{ECF60F68-F515-436C-8BA0-EF1DE5A96D55}" type="pres">
      <dgm:prSet presAssocID="{64A0B1C3-44FB-4A2E-BB1B-4A952A079D97}" presName="text_3" presStyleLbl="node1" presStyleIdx="2" presStyleCnt="3">
        <dgm:presLayoutVars>
          <dgm:bulletEnabled val="1"/>
        </dgm:presLayoutVars>
      </dgm:prSet>
      <dgm:spPr/>
    </dgm:pt>
    <dgm:pt modelId="{1D6BF5ED-627A-49E2-918C-999F555D3AD1}" type="pres">
      <dgm:prSet presAssocID="{64A0B1C3-44FB-4A2E-BB1B-4A952A079D97}" presName="accent_3" presStyleCnt="0"/>
      <dgm:spPr/>
    </dgm:pt>
    <dgm:pt modelId="{5951285F-8B47-4E32-9D29-3D417D881205}" type="pres">
      <dgm:prSet presAssocID="{64A0B1C3-44FB-4A2E-BB1B-4A952A079D97}" presName="accentRepeatNode" presStyleLbl="solidFgAcc1" presStyleIdx="2" presStyleCnt="3"/>
      <dgm:spPr/>
    </dgm:pt>
  </dgm:ptLst>
  <dgm:cxnLst>
    <dgm:cxn modelId="{8A23A835-4AE3-43F5-AAC2-B241233781F8}" srcId="{087B07B4-1A8B-4FF3-A861-D0B54B1ACBA3}" destId="{64A0B1C3-44FB-4A2E-BB1B-4A952A079D97}" srcOrd="2" destOrd="0" parTransId="{0CEB8878-F7CF-4ACE-B175-7A2C01FB2F23}" sibTransId="{2588349C-4760-4DDA-9F8A-1EA962ED86BB}"/>
    <dgm:cxn modelId="{344BC467-1D97-4740-BF1F-B9A34BF77356}" type="presOf" srcId="{087B07B4-1A8B-4FF3-A861-D0B54B1ACBA3}" destId="{D5570463-6761-48B4-A798-802F75A81540}" srcOrd="0" destOrd="0" presId="urn:microsoft.com/office/officeart/2008/layout/VerticalCurvedList"/>
    <dgm:cxn modelId="{0AFEFE84-38E1-4C2E-A408-127D5E262B6A}" type="presOf" srcId="{2F08964D-2F8F-4433-905A-8D218E2AACB2}" destId="{933634B5-4A10-4237-96AC-C1E0DB94AA31}" srcOrd="0" destOrd="0" presId="urn:microsoft.com/office/officeart/2008/layout/VerticalCurvedList"/>
    <dgm:cxn modelId="{D501E688-3F13-45A0-9158-0C8144623F0A}" srcId="{087B07B4-1A8B-4FF3-A861-D0B54B1ACBA3}" destId="{D612E676-46B3-450D-8127-84C3288C64F4}" srcOrd="0" destOrd="0" parTransId="{79AC2A34-8866-47B0-AC7E-64D5FF73230D}" sibTransId="{95550AC9-C6C4-4C62-A3FE-04C3E70E2B3E}"/>
    <dgm:cxn modelId="{95DFF2C7-458A-46ED-AA78-3B28C0CD2918}" srcId="{087B07B4-1A8B-4FF3-A861-D0B54B1ACBA3}" destId="{2F08964D-2F8F-4433-905A-8D218E2AACB2}" srcOrd="1" destOrd="0" parTransId="{D2D584DA-C32F-4E15-8939-479DE1A88183}" sibTransId="{6613421E-5C6C-45B0-8D37-F57829BFCDCF}"/>
    <dgm:cxn modelId="{510216DC-E835-4D44-AC0D-787220EEEE2E}" type="presOf" srcId="{64A0B1C3-44FB-4A2E-BB1B-4A952A079D97}" destId="{ECF60F68-F515-436C-8BA0-EF1DE5A96D55}" srcOrd="0" destOrd="0" presId="urn:microsoft.com/office/officeart/2008/layout/VerticalCurvedList"/>
    <dgm:cxn modelId="{3675F1E4-5CF5-47F0-B2BC-8EC0D8800898}" type="presOf" srcId="{95550AC9-C6C4-4C62-A3FE-04C3E70E2B3E}" destId="{03947C6E-57BE-428C-B8D4-870C1411AA84}" srcOrd="0" destOrd="0" presId="urn:microsoft.com/office/officeart/2008/layout/VerticalCurvedList"/>
    <dgm:cxn modelId="{FFA656F3-85F6-4982-AA9D-87AC5BA53C89}" type="presOf" srcId="{D612E676-46B3-450D-8127-84C3288C64F4}" destId="{3C5CCB63-BF17-4A8E-91DC-7F452A7CBE98}" srcOrd="0" destOrd="0" presId="urn:microsoft.com/office/officeart/2008/layout/VerticalCurvedList"/>
    <dgm:cxn modelId="{4A3580B7-D0D3-4179-B047-826E94B9EAE6}" type="presParOf" srcId="{D5570463-6761-48B4-A798-802F75A81540}" destId="{9E319ABA-C038-463A-B083-0455DE0DEFC9}" srcOrd="0" destOrd="0" presId="urn:microsoft.com/office/officeart/2008/layout/VerticalCurvedList"/>
    <dgm:cxn modelId="{BDAE98B5-FB14-4A06-968B-4C27392CA891}" type="presParOf" srcId="{9E319ABA-C038-463A-B083-0455DE0DEFC9}" destId="{3855F897-E650-410B-AC27-D927626399B1}" srcOrd="0" destOrd="0" presId="urn:microsoft.com/office/officeart/2008/layout/VerticalCurvedList"/>
    <dgm:cxn modelId="{A57E8B7F-64F4-4FAF-BFE8-EF946F73AB2D}" type="presParOf" srcId="{3855F897-E650-410B-AC27-D927626399B1}" destId="{CE217814-EC8F-4504-91EB-0F4BF22E2186}" srcOrd="0" destOrd="0" presId="urn:microsoft.com/office/officeart/2008/layout/VerticalCurvedList"/>
    <dgm:cxn modelId="{583CD9BE-0E68-497D-8700-31EFCDDB06FF}" type="presParOf" srcId="{3855F897-E650-410B-AC27-D927626399B1}" destId="{03947C6E-57BE-428C-B8D4-870C1411AA84}" srcOrd="1" destOrd="0" presId="urn:microsoft.com/office/officeart/2008/layout/VerticalCurvedList"/>
    <dgm:cxn modelId="{D69C01A0-E70E-439A-8345-9C24F5F8C959}" type="presParOf" srcId="{3855F897-E650-410B-AC27-D927626399B1}" destId="{C410CF71-01FD-45F4-98FD-EFC9632867A8}" srcOrd="2" destOrd="0" presId="urn:microsoft.com/office/officeart/2008/layout/VerticalCurvedList"/>
    <dgm:cxn modelId="{EA636F97-0CC3-4402-9C23-378537AE903B}" type="presParOf" srcId="{3855F897-E650-410B-AC27-D927626399B1}" destId="{2C9C0879-F39D-47FC-A2F7-130645496FEC}" srcOrd="3" destOrd="0" presId="urn:microsoft.com/office/officeart/2008/layout/VerticalCurvedList"/>
    <dgm:cxn modelId="{6B75FEFE-B6A0-4C68-9DB9-88F5BC6E295B}" type="presParOf" srcId="{9E319ABA-C038-463A-B083-0455DE0DEFC9}" destId="{3C5CCB63-BF17-4A8E-91DC-7F452A7CBE98}" srcOrd="1" destOrd="0" presId="urn:microsoft.com/office/officeart/2008/layout/VerticalCurvedList"/>
    <dgm:cxn modelId="{3C01058A-0C84-4402-B0C5-76206C02E90C}" type="presParOf" srcId="{9E319ABA-C038-463A-B083-0455DE0DEFC9}" destId="{4077BB05-032A-4B55-800E-329A6DA34BD7}" srcOrd="2" destOrd="0" presId="urn:microsoft.com/office/officeart/2008/layout/VerticalCurvedList"/>
    <dgm:cxn modelId="{127A3C05-45F9-4A22-9E66-0560681340DA}" type="presParOf" srcId="{4077BB05-032A-4B55-800E-329A6DA34BD7}" destId="{D16A3BDC-F22E-4D0E-BAA4-7BB594F01B2F}" srcOrd="0" destOrd="0" presId="urn:microsoft.com/office/officeart/2008/layout/VerticalCurvedList"/>
    <dgm:cxn modelId="{39FA6F53-D437-496C-8DC9-8980253A7BBD}" type="presParOf" srcId="{9E319ABA-C038-463A-B083-0455DE0DEFC9}" destId="{933634B5-4A10-4237-96AC-C1E0DB94AA31}" srcOrd="3" destOrd="0" presId="urn:microsoft.com/office/officeart/2008/layout/VerticalCurvedList"/>
    <dgm:cxn modelId="{2C7E9403-889F-4408-94AA-42DA7FE6F6B1}" type="presParOf" srcId="{9E319ABA-C038-463A-B083-0455DE0DEFC9}" destId="{2CA31C9A-56D5-47DD-AFED-3296C4E821F5}" srcOrd="4" destOrd="0" presId="urn:microsoft.com/office/officeart/2008/layout/VerticalCurvedList"/>
    <dgm:cxn modelId="{24FF4AD1-E7A1-4FD3-A6F1-8FC5C618A078}" type="presParOf" srcId="{2CA31C9A-56D5-47DD-AFED-3296C4E821F5}" destId="{5F4EABB8-78A3-43CE-ADA8-3B9A3569B454}" srcOrd="0" destOrd="0" presId="urn:microsoft.com/office/officeart/2008/layout/VerticalCurvedList"/>
    <dgm:cxn modelId="{8A6FDAC8-28BA-4D5E-9372-1DF09E3DEBBA}" type="presParOf" srcId="{9E319ABA-C038-463A-B083-0455DE0DEFC9}" destId="{ECF60F68-F515-436C-8BA0-EF1DE5A96D55}" srcOrd="5" destOrd="0" presId="urn:microsoft.com/office/officeart/2008/layout/VerticalCurvedList"/>
    <dgm:cxn modelId="{88796A26-944C-4FAD-BF78-361DE38E13AF}" type="presParOf" srcId="{9E319ABA-C038-463A-B083-0455DE0DEFC9}" destId="{1D6BF5ED-627A-49E2-918C-999F555D3AD1}" srcOrd="6" destOrd="0" presId="urn:microsoft.com/office/officeart/2008/layout/VerticalCurvedList"/>
    <dgm:cxn modelId="{AD16599D-7DBE-40F0-9700-CF8465756389}" type="presParOf" srcId="{1D6BF5ED-627A-49E2-918C-999F555D3AD1}" destId="{5951285F-8B47-4E32-9D29-3D417D88120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C1A9FC-854E-47A4-8BCA-170FDB66165E}" type="doc">
      <dgm:prSet loTypeId="urn:microsoft.com/office/officeart/2016/7/layout/HorizontalActionList" loCatId="List" qsTypeId="urn:microsoft.com/office/officeart/2005/8/quickstyle/simple4" qsCatId="simple" csTypeId="urn:microsoft.com/office/officeart/2005/8/colors/colorful1" csCatId="colorful" phldr="1"/>
      <dgm:spPr/>
      <dgm:t>
        <a:bodyPr/>
        <a:lstStyle/>
        <a:p>
          <a:endParaRPr lang="en-US"/>
        </a:p>
      </dgm:t>
    </dgm:pt>
    <dgm:pt modelId="{83B4067B-EDA8-4C8F-BE95-446DA4915496}">
      <dgm:prSet/>
      <dgm:spPr/>
      <dgm:t>
        <a:bodyPr/>
        <a:lstStyle/>
        <a:p>
          <a:r>
            <a:rPr lang="en-US">
              <a:solidFill>
                <a:schemeClr val="tx1"/>
              </a:solidFill>
            </a:rPr>
            <a:t>Waiting </a:t>
          </a:r>
          <a:endParaRPr lang="en-US" dirty="0">
            <a:solidFill>
              <a:schemeClr val="tx1"/>
            </a:solidFill>
          </a:endParaRPr>
        </a:p>
      </dgm:t>
    </dgm:pt>
    <dgm:pt modelId="{2908B2B6-30F9-418F-A195-A203C4C15682}" type="parTrans" cxnId="{BF1F703D-564B-49B9-A1CC-1EF1A987F1D2}">
      <dgm:prSet/>
      <dgm:spPr/>
      <dgm:t>
        <a:bodyPr/>
        <a:lstStyle/>
        <a:p>
          <a:endParaRPr lang="en-US"/>
        </a:p>
      </dgm:t>
    </dgm:pt>
    <dgm:pt modelId="{1622810D-7C10-4C88-8D5D-F11699BB4ED7}" type="sibTrans" cxnId="{BF1F703D-564B-49B9-A1CC-1EF1A987F1D2}">
      <dgm:prSet/>
      <dgm:spPr/>
      <dgm:t>
        <a:bodyPr/>
        <a:lstStyle/>
        <a:p>
          <a:endParaRPr lang="en-US"/>
        </a:p>
      </dgm:t>
    </dgm:pt>
    <dgm:pt modelId="{42569F15-456E-420B-B0D8-08AADFDA9399}">
      <dgm:prSet custT="1"/>
      <dgm:spPr/>
      <dgm:t>
        <a:bodyPr/>
        <a:lstStyle/>
        <a:p>
          <a:r>
            <a:rPr lang="en-US" sz="2000"/>
            <a:t>Parents complete Vanderbilts when waiting</a:t>
          </a:r>
          <a:endParaRPr lang="en-US" sz="2000" dirty="0"/>
        </a:p>
      </dgm:t>
    </dgm:pt>
    <dgm:pt modelId="{E0DE09A4-1BC8-4CCA-B5AD-03AC1073735F}" type="parTrans" cxnId="{DFE373E6-E7FA-44A9-A7AC-D8E44270BE58}">
      <dgm:prSet/>
      <dgm:spPr/>
      <dgm:t>
        <a:bodyPr/>
        <a:lstStyle/>
        <a:p>
          <a:endParaRPr lang="en-US"/>
        </a:p>
      </dgm:t>
    </dgm:pt>
    <dgm:pt modelId="{2FB72290-0903-41C0-A19D-FC4FD3F48402}" type="sibTrans" cxnId="{DFE373E6-E7FA-44A9-A7AC-D8E44270BE58}">
      <dgm:prSet/>
      <dgm:spPr/>
      <dgm:t>
        <a:bodyPr/>
        <a:lstStyle/>
        <a:p>
          <a:endParaRPr lang="en-US"/>
        </a:p>
      </dgm:t>
    </dgm:pt>
    <dgm:pt modelId="{0A008650-E224-4BB6-954B-67C769CCF027}">
      <dgm:prSet/>
      <dgm:spPr/>
      <dgm:t>
        <a:bodyPr/>
        <a:lstStyle/>
        <a:p>
          <a:r>
            <a:rPr lang="en-US">
              <a:solidFill>
                <a:schemeClr val="tx1"/>
              </a:solidFill>
            </a:rPr>
            <a:t>Write</a:t>
          </a:r>
          <a:endParaRPr lang="en-US" dirty="0">
            <a:solidFill>
              <a:schemeClr val="tx1"/>
            </a:solidFill>
          </a:endParaRPr>
        </a:p>
      </dgm:t>
    </dgm:pt>
    <dgm:pt modelId="{6E3653F7-0A80-47A1-A83B-B1012BD0343B}" type="parTrans" cxnId="{0C8A8ADF-DDB3-4C4A-B8F8-08B2AB7E2BDD}">
      <dgm:prSet/>
      <dgm:spPr/>
      <dgm:t>
        <a:bodyPr/>
        <a:lstStyle/>
        <a:p>
          <a:endParaRPr lang="en-US"/>
        </a:p>
      </dgm:t>
    </dgm:pt>
    <dgm:pt modelId="{D634DB82-9D3D-4045-A2F1-AE5BC7F7DBF8}" type="sibTrans" cxnId="{0C8A8ADF-DDB3-4C4A-B8F8-08B2AB7E2BDD}">
      <dgm:prSet/>
      <dgm:spPr/>
      <dgm:t>
        <a:bodyPr/>
        <a:lstStyle/>
        <a:p>
          <a:endParaRPr lang="en-US"/>
        </a:p>
      </dgm:t>
    </dgm:pt>
    <dgm:pt modelId="{0F33470E-AF83-44B3-830E-43B753846F91}">
      <dgm:prSet/>
      <dgm:spPr/>
      <dgm:t>
        <a:bodyPr/>
        <a:lstStyle/>
        <a:p>
          <a:r>
            <a:rPr lang="en-US" dirty="0"/>
            <a:t>Teacher </a:t>
          </a:r>
          <a:r>
            <a:rPr lang="en-US" dirty="0" err="1"/>
            <a:t>Vanderbilts</a:t>
          </a:r>
          <a:r>
            <a:rPr lang="en-US" dirty="0"/>
            <a:t> ready: Write your name and fax on top on form so that teacher faxes back to you.</a:t>
          </a:r>
        </a:p>
      </dgm:t>
    </dgm:pt>
    <dgm:pt modelId="{5786B92E-6408-41CE-A3A1-6514EDD688A5}" type="parTrans" cxnId="{F1F6232F-3FE0-4B26-907C-1113EC810D11}">
      <dgm:prSet/>
      <dgm:spPr/>
      <dgm:t>
        <a:bodyPr/>
        <a:lstStyle/>
        <a:p>
          <a:endParaRPr lang="en-US"/>
        </a:p>
      </dgm:t>
    </dgm:pt>
    <dgm:pt modelId="{C38EA6CA-8C23-4B39-8D82-310A8650997F}" type="sibTrans" cxnId="{F1F6232F-3FE0-4B26-907C-1113EC810D11}">
      <dgm:prSet/>
      <dgm:spPr/>
      <dgm:t>
        <a:bodyPr/>
        <a:lstStyle/>
        <a:p>
          <a:endParaRPr lang="en-US"/>
        </a:p>
      </dgm:t>
    </dgm:pt>
    <dgm:pt modelId="{06503878-C851-415D-997A-05AB66B36040}">
      <dgm:prSet/>
      <dgm:spPr/>
      <dgm:t>
        <a:bodyPr/>
        <a:lstStyle/>
        <a:p>
          <a:r>
            <a:rPr lang="en-US">
              <a:solidFill>
                <a:schemeClr val="tx1"/>
              </a:solidFill>
            </a:rPr>
            <a:t>Have</a:t>
          </a:r>
          <a:endParaRPr lang="en-US" dirty="0">
            <a:solidFill>
              <a:schemeClr val="tx1"/>
            </a:solidFill>
          </a:endParaRPr>
        </a:p>
      </dgm:t>
    </dgm:pt>
    <dgm:pt modelId="{2974EB41-7F61-4E61-8E2A-D97B65B1D6DB}" type="parTrans" cxnId="{CEE74844-9E1B-47E2-A65A-6C6CC8FA224C}">
      <dgm:prSet/>
      <dgm:spPr/>
      <dgm:t>
        <a:bodyPr/>
        <a:lstStyle/>
        <a:p>
          <a:endParaRPr lang="en-US"/>
        </a:p>
      </dgm:t>
    </dgm:pt>
    <dgm:pt modelId="{555E17F8-EF61-4A53-B0F4-39841545E533}" type="sibTrans" cxnId="{CEE74844-9E1B-47E2-A65A-6C6CC8FA224C}">
      <dgm:prSet/>
      <dgm:spPr/>
      <dgm:t>
        <a:bodyPr/>
        <a:lstStyle/>
        <a:p>
          <a:endParaRPr lang="en-US"/>
        </a:p>
      </dgm:t>
    </dgm:pt>
    <dgm:pt modelId="{E81C0C10-4E2B-4EA9-BEAA-8DA62EE65B93}">
      <dgm:prSet/>
      <dgm:spPr/>
      <dgm:t>
        <a:bodyPr/>
        <a:lstStyle/>
        <a:p>
          <a:r>
            <a:rPr lang="en-US" dirty="0"/>
            <a:t>Have Maryland school form ready if patient needs medication at during school hours</a:t>
          </a:r>
        </a:p>
        <a:p>
          <a:r>
            <a:rPr lang="en-US" dirty="0"/>
            <a:t>*this can also be used to increase adherence in the morning </a:t>
          </a:r>
        </a:p>
      </dgm:t>
    </dgm:pt>
    <dgm:pt modelId="{23C89356-0257-482D-BBFC-7F792E19BBB2}" type="parTrans" cxnId="{08AC9D86-B853-4D8B-BC9C-55D5B676E7CB}">
      <dgm:prSet/>
      <dgm:spPr/>
      <dgm:t>
        <a:bodyPr/>
        <a:lstStyle/>
        <a:p>
          <a:endParaRPr lang="en-US"/>
        </a:p>
      </dgm:t>
    </dgm:pt>
    <dgm:pt modelId="{FC0EC291-63EE-4C2C-8749-E416BE5D882E}" type="sibTrans" cxnId="{08AC9D86-B853-4D8B-BC9C-55D5B676E7CB}">
      <dgm:prSet/>
      <dgm:spPr/>
      <dgm:t>
        <a:bodyPr/>
        <a:lstStyle/>
        <a:p>
          <a:endParaRPr lang="en-US"/>
        </a:p>
      </dgm:t>
    </dgm:pt>
    <dgm:pt modelId="{62DD92FA-2789-47E5-9232-B022ED0F13C9}">
      <dgm:prSet/>
      <dgm:spPr/>
      <dgm:t>
        <a:bodyPr/>
        <a:lstStyle/>
        <a:p>
          <a:r>
            <a:rPr lang="en-US">
              <a:solidFill>
                <a:schemeClr val="tx1"/>
              </a:solidFill>
            </a:rPr>
            <a:t>Write </a:t>
          </a:r>
          <a:endParaRPr lang="en-US" dirty="0">
            <a:solidFill>
              <a:schemeClr val="tx1"/>
            </a:solidFill>
          </a:endParaRPr>
        </a:p>
      </dgm:t>
    </dgm:pt>
    <dgm:pt modelId="{7A80F2B8-C128-40B0-922C-7A9D80C623A8}" type="parTrans" cxnId="{61802A7D-C16C-4C57-A196-B07B865078B4}">
      <dgm:prSet/>
      <dgm:spPr/>
      <dgm:t>
        <a:bodyPr/>
        <a:lstStyle/>
        <a:p>
          <a:endParaRPr lang="en-US"/>
        </a:p>
      </dgm:t>
    </dgm:pt>
    <dgm:pt modelId="{BBD8CA15-52AC-4C0B-9E6E-17BEDB70D425}" type="sibTrans" cxnId="{61802A7D-C16C-4C57-A196-B07B865078B4}">
      <dgm:prSet/>
      <dgm:spPr/>
      <dgm:t>
        <a:bodyPr/>
        <a:lstStyle/>
        <a:p>
          <a:endParaRPr lang="en-US"/>
        </a:p>
      </dgm:t>
    </dgm:pt>
    <dgm:pt modelId="{1EC6CADF-DDC7-46F9-97A6-ABE932454A23}">
      <dgm:prSet/>
      <dgm:spPr/>
      <dgm:t>
        <a:bodyPr/>
        <a:lstStyle/>
        <a:p>
          <a:r>
            <a:rPr lang="en-US" dirty="0"/>
            <a:t>Write “Dispense 2 labeled bottles”</a:t>
          </a:r>
        </a:p>
      </dgm:t>
    </dgm:pt>
    <dgm:pt modelId="{0DE2BCA7-987E-439C-9D79-1A5C851BDACD}" type="parTrans" cxnId="{29CCBC08-859E-49F4-8DB2-06FCD004804E}">
      <dgm:prSet/>
      <dgm:spPr/>
      <dgm:t>
        <a:bodyPr/>
        <a:lstStyle/>
        <a:p>
          <a:endParaRPr lang="en-US"/>
        </a:p>
      </dgm:t>
    </dgm:pt>
    <dgm:pt modelId="{7BD7CED8-FF2C-4FE0-AC26-AC0EF41BDD3B}" type="sibTrans" cxnId="{29CCBC08-859E-49F4-8DB2-06FCD004804E}">
      <dgm:prSet/>
      <dgm:spPr/>
      <dgm:t>
        <a:bodyPr/>
        <a:lstStyle/>
        <a:p>
          <a:endParaRPr lang="en-US"/>
        </a:p>
      </dgm:t>
    </dgm:pt>
    <dgm:pt modelId="{8933E704-FA48-4060-AAF9-841896216AE0}" type="pres">
      <dgm:prSet presAssocID="{A9C1A9FC-854E-47A4-8BCA-170FDB66165E}" presName="Name0" presStyleCnt="0">
        <dgm:presLayoutVars>
          <dgm:dir/>
          <dgm:animLvl val="lvl"/>
          <dgm:resizeHandles val="exact"/>
        </dgm:presLayoutVars>
      </dgm:prSet>
      <dgm:spPr/>
    </dgm:pt>
    <dgm:pt modelId="{B833EA61-1637-4800-87D4-AC2E732A7949}" type="pres">
      <dgm:prSet presAssocID="{83B4067B-EDA8-4C8F-BE95-446DA4915496}" presName="composite" presStyleCnt="0"/>
      <dgm:spPr/>
    </dgm:pt>
    <dgm:pt modelId="{FB267141-B972-4759-B077-C8088684AF1F}" type="pres">
      <dgm:prSet presAssocID="{83B4067B-EDA8-4C8F-BE95-446DA4915496}" presName="parTx" presStyleLbl="alignNode1" presStyleIdx="0" presStyleCnt="4">
        <dgm:presLayoutVars>
          <dgm:chMax val="0"/>
          <dgm:chPref val="0"/>
        </dgm:presLayoutVars>
      </dgm:prSet>
      <dgm:spPr/>
    </dgm:pt>
    <dgm:pt modelId="{FE371E23-EE20-4F6C-BE77-4DCB110A75F8}" type="pres">
      <dgm:prSet presAssocID="{83B4067B-EDA8-4C8F-BE95-446DA4915496}" presName="desTx" presStyleLbl="alignAccFollowNode1" presStyleIdx="0" presStyleCnt="4">
        <dgm:presLayoutVars/>
      </dgm:prSet>
      <dgm:spPr/>
    </dgm:pt>
    <dgm:pt modelId="{AD101F60-D946-4F13-B67B-D44F3B85DEBD}" type="pres">
      <dgm:prSet presAssocID="{1622810D-7C10-4C88-8D5D-F11699BB4ED7}" presName="space" presStyleCnt="0"/>
      <dgm:spPr/>
    </dgm:pt>
    <dgm:pt modelId="{9FA5C8F0-9BA1-4C06-97A4-AFB32E9C8A45}" type="pres">
      <dgm:prSet presAssocID="{0A008650-E224-4BB6-954B-67C769CCF027}" presName="composite" presStyleCnt="0"/>
      <dgm:spPr/>
    </dgm:pt>
    <dgm:pt modelId="{56629417-E1E6-44DA-A910-536A4A16B0E3}" type="pres">
      <dgm:prSet presAssocID="{0A008650-E224-4BB6-954B-67C769CCF027}" presName="parTx" presStyleLbl="alignNode1" presStyleIdx="1" presStyleCnt="4">
        <dgm:presLayoutVars>
          <dgm:chMax val="0"/>
          <dgm:chPref val="0"/>
        </dgm:presLayoutVars>
      </dgm:prSet>
      <dgm:spPr/>
    </dgm:pt>
    <dgm:pt modelId="{854CA0F4-F2F2-4C0D-97EA-038F04015AA5}" type="pres">
      <dgm:prSet presAssocID="{0A008650-E224-4BB6-954B-67C769CCF027}" presName="desTx" presStyleLbl="alignAccFollowNode1" presStyleIdx="1" presStyleCnt="4">
        <dgm:presLayoutVars/>
      </dgm:prSet>
      <dgm:spPr/>
    </dgm:pt>
    <dgm:pt modelId="{2C9C6041-5CBF-4A04-88F8-9FFDE169F646}" type="pres">
      <dgm:prSet presAssocID="{D634DB82-9D3D-4045-A2F1-AE5BC7F7DBF8}" presName="space" presStyleCnt="0"/>
      <dgm:spPr/>
    </dgm:pt>
    <dgm:pt modelId="{4E69494F-BB0C-43A7-A406-F2D8339413D7}" type="pres">
      <dgm:prSet presAssocID="{06503878-C851-415D-997A-05AB66B36040}" presName="composite" presStyleCnt="0"/>
      <dgm:spPr/>
    </dgm:pt>
    <dgm:pt modelId="{902AF606-76BC-47EB-9C1E-85E66A19B3BE}" type="pres">
      <dgm:prSet presAssocID="{06503878-C851-415D-997A-05AB66B36040}" presName="parTx" presStyleLbl="alignNode1" presStyleIdx="2" presStyleCnt="4">
        <dgm:presLayoutVars>
          <dgm:chMax val="0"/>
          <dgm:chPref val="0"/>
        </dgm:presLayoutVars>
      </dgm:prSet>
      <dgm:spPr/>
    </dgm:pt>
    <dgm:pt modelId="{CFDF1C30-6F6A-4710-9B61-8890F09EF75B}" type="pres">
      <dgm:prSet presAssocID="{06503878-C851-415D-997A-05AB66B36040}" presName="desTx" presStyleLbl="alignAccFollowNode1" presStyleIdx="2" presStyleCnt="4">
        <dgm:presLayoutVars/>
      </dgm:prSet>
      <dgm:spPr/>
    </dgm:pt>
    <dgm:pt modelId="{1FB0B93E-C793-402D-B87C-71C727B8253B}" type="pres">
      <dgm:prSet presAssocID="{555E17F8-EF61-4A53-B0F4-39841545E533}" presName="space" presStyleCnt="0"/>
      <dgm:spPr/>
    </dgm:pt>
    <dgm:pt modelId="{ABF09A01-B924-4171-937E-B1358AAA888B}" type="pres">
      <dgm:prSet presAssocID="{62DD92FA-2789-47E5-9232-B022ED0F13C9}" presName="composite" presStyleCnt="0"/>
      <dgm:spPr/>
    </dgm:pt>
    <dgm:pt modelId="{46B958EC-36AC-4D32-98C9-EC686006E3CB}" type="pres">
      <dgm:prSet presAssocID="{62DD92FA-2789-47E5-9232-B022ED0F13C9}" presName="parTx" presStyleLbl="alignNode1" presStyleIdx="3" presStyleCnt="4">
        <dgm:presLayoutVars>
          <dgm:chMax val="0"/>
          <dgm:chPref val="0"/>
        </dgm:presLayoutVars>
      </dgm:prSet>
      <dgm:spPr/>
    </dgm:pt>
    <dgm:pt modelId="{0305EA5A-A44F-4860-AD8D-D699A2AEBAE8}" type="pres">
      <dgm:prSet presAssocID="{62DD92FA-2789-47E5-9232-B022ED0F13C9}" presName="desTx" presStyleLbl="alignAccFollowNode1" presStyleIdx="3" presStyleCnt="4">
        <dgm:presLayoutVars/>
      </dgm:prSet>
      <dgm:spPr/>
    </dgm:pt>
  </dgm:ptLst>
  <dgm:cxnLst>
    <dgm:cxn modelId="{29CCBC08-859E-49F4-8DB2-06FCD004804E}" srcId="{62DD92FA-2789-47E5-9232-B022ED0F13C9}" destId="{1EC6CADF-DDC7-46F9-97A6-ABE932454A23}" srcOrd="0" destOrd="0" parTransId="{0DE2BCA7-987E-439C-9D79-1A5C851BDACD}" sibTransId="{7BD7CED8-FF2C-4FE0-AC26-AC0EF41BDD3B}"/>
    <dgm:cxn modelId="{F1F6232F-3FE0-4B26-907C-1113EC810D11}" srcId="{0A008650-E224-4BB6-954B-67C769CCF027}" destId="{0F33470E-AF83-44B3-830E-43B753846F91}" srcOrd="0" destOrd="0" parTransId="{5786B92E-6408-41CE-A3A1-6514EDD688A5}" sibTransId="{C38EA6CA-8C23-4B39-8D82-310A8650997F}"/>
    <dgm:cxn modelId="{72B75337-54D5-4C1D-A035-3F5186704366}" type="presOf" srcId="{06503878-C851-415D-997A-05AB66B36040}" destId="{902AF606-76BC-47EB-9C1E-85E66A19B3BE}" srcOrd="0" destOrd="0" presId="urn:microsoft.com/office/officeart/2016/7/layout/HorizontalActionList"/>
    <dgm:cxn modelId="{BF1F703D-564B-49B9-A1CC-1EF1A987F1D2}" srcId="{A9C1A9FC-854E-47A4-8BCA-170FDB66165E}" destId="{83B4067B-EDA8-4C8F-BE95-446DA4915496}" srcOrd="0" destOrd="0" parTransId="{2908B2B6-30F9-418F-A195-A203C4C15682}" sibTransId="{1622810D-7C10-4C88-8D5D-F11699BB4ED7}"/>
    <dgm:cxn modelId="{CEE74844-9E1B-47E2-A65A-6C6CC8FA224C}" srcId="{A9C1A9FC-854E-47A4-8BCA-170FDB66165E}" destId="{06503878-C851-415D-997A-05AB66B36040}" srcOrd="2" destOrd="0" parTransId="{2974EB41-7F61-4E61-8E2A-D97B65B1D6DB}" sibTransId="{555E17F8-EF61-4A53-B0F4-39841545E533}"/>
    <dgm:cxn modelId="{CB6D4478-014A-4413-9631-16692E30931D}" type="presOf" srcId="{E81C0C10-4E2B-4EA9-BEAA-8DA62EE65B93}" destId="{CFDF1C30-6F6A-4710-9B61-8890F09EF75B}" srcOrd="0" destOrd="0" presId="urn:microsoft.com/office/officeart/2016/7/layout/HorizontalActionList"/>
    <dgm:cxn modelId="{D256CB58-6AAB-400B-A972-4CE38DE7AEF9}" type="presOf" srcId="{62DD92FA-2789-47E5-9232-B022ED0F13C9}" destId="{46B958EC-36AC-4D32-98C9-EC686006E3CB}" srcOrd="0" destOrd="0" presId="urn:microsoft.com/office/officeart/2016/7/layout/HorizontalActionList"/>
    <dgm:cxn modelId="{61802A7D-C16C-4C57-A196-B07B865078B4}" srcId="{A9C1A9FC-854E-47A4-8BCA-170FDB66165E}" destId="{62DD92FA-2789-47E5-9232-B022ED0F13C9}" srcOrd="3" destOrd="0" parTransId="{7A80F2B8-C128-40B0-922C-7A9D80C623A8}" sibTransId="{BBD8CA15-52AC-4C0B-9E6E-17BEDB70D425}"/>
    <dgm:cxn modelId="{08AC9D86-B853-4D8B-BC9C-55D5B676E7CB}" srcId="{06503878-C851-415D-997A-05AB66B36040}" destId="{E81C0C10-4E2B-4EA9-BEAA-8DA62EE65B93}" srcOrd="0" destOrd="0" parTransId="{23C89356-0257-482D-BBFC-7F792E19BBB2}" sibTransId="{FC0EC291-63EE-4C2C-8749-E416BE5D882E}"/>
    <dgm:cxn modelId="{F87780A5-8494-42A5-95FA-D1A1CCE4595A}" type="presOf" srcId="{42569F15-456E-420B-B0D8-08AADFDA9399}" destId="{FE371E23-EE20-4F6C-BE77-4DCB110A75F8}" srcOrd="0" destOrd="0" presId="urn:microsoft.com/office/officeart/2016/7/layout/HorizontalActionList"/>
    <dgm:cxn modelId="{0EDD25BA-203A-432B-9BC1-C4C6B3CD4480}" type="presOf" srcId="{A9C1A9FC-854E-47A4-8BCA-170FDB66165E}" destId="{8933E704-FA48-4060-AAF9-841896216AE0}" srcOrd="0" destOrd="0" presId="urn:microsoft.com/office/officeart/2016/7/layout/HorizontalActionList"/>
    <dgm:cxn modelId="{B3E59FBA-8CD5-41C3-B8C0-5B7C40284D8C}" type="presOf" srcId="{1EC6CADF-DDC7-46F9-97A6-ABE932454A23}" destId="{0305EA5A-A44F-4860-AD8D-D699A2AEBAE8}" srcOrd="0" destOrd="0" presId="urn:microsoft.com/office/officeart/2016/7/layout/HorizontalActionList"/>
    <dgm:cxn modelId="{8807A1D6-4076-4B7C-B837-07AA4CA6F24D}" type="presOf" srcId="{83B4067B-EDA8-4C8F-BE95-446DA4915496}" destId="{FB267141-B972-4759-B077-C8088684AF1F}" srcOrd="0" destOrd="0" presId="urn:microsoft.com/office/officeart/2016/7/layout/HorizontalActionList"/>
    <dgm:cxn modelId="{0C8A8ADF-DDB3-4C4A-B8F8-08B2AB7E2BDD}" srcId="{A9C1A9FC-854E-47A4-8BCA-170FDB66165E}" destId="{0A008650-E224-4BB6-954B-67C769CCF027}" srcOrd="1" destOrd="0" parTransId="{6E3653F7-0A80-47A1-A83B-B1012BD0343B}" sibTransId="{D634DB82-9D3D-4045-A2F1-AE5BC7F7DBF8}"/>
    <dgm:cxn modelId="{2F3D01E4-2064-42B0-8EB1-925803955FFE}" type="presOf" srcId="{0F33470E-AF83-44B3-830E-43B753846F91}" destId="{854CA0F4-F2F2-4C0D-97EA-038F04015AA5}" srcOrd="0" destOrd="0" presId="urn:microsoft.com/office/officeart/2016/7/layout/HorizontalActionList"/>
    <dgm:cxn modelId="{DFE373E6-E7FA-44A9-A7AC-D8E44270BE58}" srcId="{83B4067B-EDA8-4C8F-BE95-446DA4915496}" destId="{42569F15-456E-420B-B0D8-08AADFDA9399}" srcOrd="0" destOrd="0" parTransId="{E0DE09A4-1BC8-4CCA-B5AD-03AC1073735F}" sibTransId="{2FB72290-0903-41C0-A19D-FC4FD3F48402}"/>
    <dgm:cxn modelId="{A340ABF7-31AE-4ABB-8A0D-286F6D908C83}" type="presOf" srcId="{0A008650-E224-4BB6-954B-67C769CCF027}" destId="{56629417-E1E6-44DA-A910-536A4A16B0E3}" srcOrd="0" destOrd="0" presId="urn:microsoft.com/office/officeart/2016/7/layout/HorizontalActionList"/>
    <dgm:cxn modelId="{F582F866-9435-4262-9C13-AF0E6139044D}" type="presParOf" srcId="{8933E704-FA48-4060-AAF9-841896216AE0}" destId="{B833EA61-1637-4800-87D4-AC2E732A7949}" srcOrd="0" destOrd="0" presId="urn:microsoft.com/office/officeart/2016/7/layout/HorizontalActionList"/>
    <dgm:cxn modelId="{64C5BC43-6959-4011-852A-69DB8690C2AC}" type="presParOf" srcId="{B833EA61-1637-4800-87D4-AC2E732A7949}" destId="{FB267141-B972-4759-B077-C8088684AF1F}" srcOrd="0" destOrd="0" presId="urn:microsoft.com/office/officeart/2016/7/layout/HorizontalActionList"/>
    <dgm:cxn modelId="{9CD6ECC4-A1C9-45FE-B3B5-3CD8380438FF}" type="presParOf" srcId="{B833EA61-1637-4800-87D4-AC2E732A7949}" destId="{FE371E23-EE20-4F6C-BE77-4DCB110A75F8}" srcOrd="1" destOrd="0" presId="urn:microsoft.com/office/officeart/2016/7/layout/HorizontalActionList"/>
    <dgm:cxn modelId="{FAF9DBE6-8420-4FD9-BFE5-46AAE1909006}" type="presParOf" srcId="{8933E704-FA48-4060-AAF9-841896216AE0}" destId="{AD101F60-D946-4F13-B67B-D44F3B85DEBD}" srcOrd="1" destOrd="0" presId="urn:microsoft.com/office/officeart/2016/7/layout/HorizontalActionList"/>
    <dgm:cxn modelId="{FE78CF11-D1BF-41C8-853A-E402FA76EA4B}" type="presParOf" srcId="{8933E704-FA48-4060-AAF9-841896216AE0}" destId="{9FA5C8F0-9BA1-4C06-97A4-AFB32E9C8A45}" srcOrd="2" destOrd="0" presId="urn:microsoft.com/office/officeart/2016/7/layout/HorizontalActionList"/>
    <dgm:cxn modelId="{2BC71BA4-378C-4AA1-A7F8-397B8054CE4D}" type="presParOf" srcId="{9FA5C8F0-9BA1-4C06-97A4-AFB32E9C8A45}" destId="{56629417-E1E6-44DA-A910-536A4A16B0E3}" srcOrd="0" destOrd="0" presId="urn:microsoft.com/office/officeart/2016/7/layout/HorizontalActionList"/>
    <dgm:cxn modelId="{A1EA0F1B-9965-4EA9-A014-34EFCB3AA071}" type="presParOf" srcId="{9FA5C8F0-9BA1-4C06-97A4-AFB32E9C8A45}" destId="{854CA0F4-F2F2-4C0D-97EA-038F04015AA5}" srcOrd="1" destOrd="0" presId="urn:microsoft.com/office/officeart/2016/7/layout/HorizontalActionList"/>
    <dgm:cxn modelId="{9FFF276A-FF8D-41F4-9BAB-5B18ACCD296B}" type="presParOf" srcId="{8933E704-FA48-4060-AAF9-841896216AE0}" destId="{2C9C6041-5CBF-4A04-88F8-9FFDE169F646}" srcOrd="3" destOrd="0" presId="urn:microsoft.com/office/officeart/2016/7/layout/HorizontalActionList"/>
    <dgm:cxn modelId="{3B4576AD-96E8-4A46-8C41-D88E031494BC}" type="presParOf" srcId="{8933E704-FA48-4060-AAF9-841896216AE0}" destId="{4E69494F-BB0C-43A7-A406-F2D8339413D7}" srcOrd="4" destOrd="0" presId="urn:microsoft.com/office/officeart/2016/7/layout/HorizontalActionList"/>
    <dgm:cxn modelId="{E4C9E88A-1343-498C-A8E5-08B225730EE4}" type="presParOf" srcId="{4E69494F-BB0C-43A7-A406-F2D8339413D7}" destId="{902AF606-76BC-47EB-9C1E-85E66A19B3BE}" srcOrd="0" destOrd="0" presId="urn:microsoft.com/office/officeart/2016/7/layout/HorizontalActionList"/>
    <dgm:cxn modelId="{F28C2A94-370B-4CBA-AE18-EDE766FE0B27}" type="presParOf" srcId="{4E69494F-BB0C-43A7-A406-F2D8339413D7}" destId="{CFDF1C30-6F6A-4710-9B61-8890F09EF75B}" srcOrd="1" destOrd="0" presId="urn:microsoft.com/office/officeart/2016/7/layout/HorizontalActionList"/>
    <dgm:cxn modelId="{1EF1D619-C211-4D7A-81AB-B4C6678C157A}" type="presParOf" srcId="{8933E704-FA48-4060-AAF9-841896216AE0}" destId="{1FB0B93E-C793-402D-B87C-71C727B8253B}" srcOrd="5" destOrd="0" presId="urn:microsoft.com/office/officeart/2016/7/layout/HorizontalActionList"/>
    <dgm:cxn modelId="{254BC480-0CEC-428E-9811-6FB8B2661BF7}" type="presParOf" srcId="{8933E704-FA48-4060-AAF9-841896216AE0}" destId="{ABF09A01-B924-4171-937E-B1358AAA888B}" srcOrd="6" destOrd="0" presId="urn:microsoft.com/office/officeart/2016/7/layout/HorizontalActionList"/>
    <dgm:cxn modelId="{5E6E2C09-4786-4D63-BA1D-EE7AD88E750B}" type="presParOf" srcId="{ABF09A01-B924-4171-937E-B1358AAA888B}" destId="{46B958EC-36AC-4D32-98C9-EC686006E3CB}" srcOrd="0" destOrd="0" presId="urn:microsoft.com/office/officeart/2016/7/layout/HorizontalActionList"/>
    <dgm:cxn modelId="{EE47D023-04C9-4541-BFAD-24400D71C4D8}" type="presParOf" srcId="{ABF09A01-B924-4171-937E-B1358AAA888B}" destId="{0305EA5A-A44F-4860-AD8D-D699A2AEBAE8}"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63A18-EFE2-4E2E-B7E3-96324E29D022}"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71997807-5F04-4DED-82E9-CB792F9BA3A7}">
      <dgm:prSet/>
      <dgm:spPr/>
      <dgm:t>
        <a:bodyPr/>
        <a:lstStyle/>
        <a:p>
          <a:r>
            <a:rPr lang="en-US" dirty="0">
              <a:solidFill>
                <a:schemeClr val="tx1"/>
              </a:solidFill>
            </a:rPr>
            <a:t>Onset of several </a:t>
          </a:r>
          <a:r>
            <a:rPr lang="en-US" dirty="0" err="1">
              <a:solidFill>
                <a:schemeClr val="tx1"/>
              </a:solidFill>
            </a:rPr>
            <a:t>sx</a:t>
          </a:r>
          <a:r>
            <a:rPr lang="en-US" dirty="0">
              <a:solidFill>
                <a:schemeClr val="tx1"/>
              </a:solidFill>
            </a:rPr>
            <a:t> &lt;12 years</a:t>
          </a:r>
        </a:p>
      </dgm:t>
    </dgm:pt>
    <dgm:pt modelId="{EB06188E-87F8-4209-B5B1-4A480D8A0B4A}" type="parTrans" cxnId="{5B651BE5-896D-43E0-85D3-4E5C281166B2}">
      <dgm:prSet/>
      <dgm:spPr/>
      <dgm:t>
        <a:bodyPr/>
        <a:lstStyle/>
        <a:p>
          <a:endParaRPr lang="en-US"/>
        </a:p>
      </dgm:t>
    </dgm:pt>
    <dgm:pt modelId="{298EB61B-D6A8-4BF3-9C62-5F2D622F787E}" type="sibTrans" cxnId="{5B651BE5-896D-43E0-85D3-4E5C281166B2}">
      <dgm:prSet/>
      <dgm:spPr/>
      <dgm:t>
        <a:bodyPr/>
        <a:lstStyle/>
        <a:p>
          <a:endParaRPr lang="en-US"/>
        </a:p>
      </dgm:t>
    </dgm:pt>
    <dgm:pt modelId="{ED40CD8D-8406-468B-B2CF-68885337BA3F}">
      <dgm:prSet/>
      <dgm:spPr/>
      <dgm:t>
        <a:bodyPr/>
        <a:lstStyle/>
        <a:p>
          <a:r>
            <a:rPr lang="en-US" dirty="0">
              <a:solidFill>
                <a:schemeClr val="tx1"/>
              </a:solidFill>
            </a:rPr>
            <a:t>Impairment in ≥ 2 settings</a:t>
          </a:r>
        </a:p>
      </dgm:t>
    </dgm:pt>
    <dgm:pt modelId="{80C4D50A-F7DC-492C-8FAC-1A49BF39F41E}" type="parTrans" cxnId="{987A3AE1-1131-4A6E-8898-EE5161187F23}">
      <dgm:prSet/>
      <dgm:spPr/>
      <dgm:t>
        <a:bodyPr/>
        <a:lstStyle/>
        <a:p>
          <a:endParaRPr lang="en-US"/>
        </a:p>
      </dgm:t>
    </dgm:pt>
    <dgm:pt modelId="{4ED64618-6985-4C66-A097-E3B640339711}" type="sibTrans" cxnId="{987A3AE1-1131-4A6E-8898-EE5161187F23}">
      <dgm:prSet/>
      <dgm:spPr/>
      <dgm:t>
        <a:bodyPr/>
        <a:lstStyle/>
        <a:p>
          <a:endParaRPr lang="en-US"/>
        </a:p>
      </dgm:t>
    </dgm:pt>
    <dgm:pt modelId="{5A752986-8CA1-4A7F-B89B-BF5E5BBC81F2}">
      <dgm:prSet/>
      <dgm:spPr/>
      <dgm:t>
        <a:bodyPr/>
        <a:lstStyle/>
        <a:p>
          <a:r>
            <a:rPr lang="en-US" dirty="0">
              <a:solidFill>
                <a:schemeClr val="tx1"/>
              </a:solidFill>
            </a:rPr>
            <a:t>Significant impairment in social, academic, or occupational functioning</a:t>
          </a:r>
        </a:p>
      </dgm:t>
    </dgm:pt>
    <dgm:pt modelId="{E0CBA199-56AA-4344-859A-86C387B5BBE5}" type="parTrans" cxnId="{EC70D615-D30C-4CA2-B3BB-6486B17F1082}">
      <dgm:prSet/>
      <dgm:spPr/>
      <dgm:t>
        <a:bodyPr/>
        <a:lstStyle/>
        <a:p>
          <a:endParaRPr lang="en-US"/>
        </a:p>
      </dgm:t>
    </dgm:pt>
    <dgm:pt modelId="{F85DE24D-2B28-408A-9CFE-5D34FFA11D83}" type="sibTrans" cxnId="{EC70D615-D30C-4CA2-B3BB-6486B17F1082}">
      <dgm:prSet/>
      <dgm:spPr/>
      <dgm:t>
        <a:bodyPr/>
        <a:lstStyle/>
        <a:p>
          <a:endParaRPr lang="en-US"/>
        </a:p>
      </dgm:t>
    </dgm:pt>
    <dgm:pt modelId="{B7C8405E-EEC2-4373-8AF0-0428751BF006}">
      <dgm:prSet/>
      <dgm:spPr/>
      <dgm:t>
        <a:bodyPr/>
        <a:lstStyle/>
        <a:p>
          <a:r>
            <a:rPr lang="en-US" dirty="0">
              <a:solidFill>
                <a:schemeClr val="tx1"/>
              </a:solidFill>
            </a:rPr>
            <a:t>Not exclusively part of schizophrenia, or psychotic disorder, nor better accounted for by another mental disorder</a:t>
          </a:r>
        </a:p>
      </dgm:t>
    </dgm:pt>
    <dgm:pt modelId="{14D2B1DB-9217-4BE6-8377-AE67DB4F8556}" type="parTrans" cxnId="{9F36F3C2-CA13-4EC0-B78F-AA6116F66886}">
      <dgm:prSet/>
      <dgm:spPr/>
      <dgm:t>
        <a:bodyPr/>
        <a:lstStyle/>
        <a:p>
          <a:endParaRPr lang="en-US"/>
        </a:p>
      </dgm:t>
    </dgm:pt>
    <dgm:pt modelId="{BE287F17-E0EA-42A2-9E3B-4C9BEB07F0C7}" type="sibTrans" cxnId="{9F36F3C2-CA13-4EC0-B78F-AA6116F66886}">
      <dgm:prSet/>
      <dgm:spPr/>
      <dgm:t>
        <a:bodyPr/>
        <a:lstStyle/>
        <a:p>
          <a:endParaRPr lang="en-US"/>
        </a:p>
      </dgm:t>
    </dgm:pt>
    <dgm:pt modelId="{4A96EDD7-DD41-4798-95E6-F78CFB989415}">
      <dgm:prSet/>
      <dgm:spPr/>
      <dgm:t>
        <a:bodyPr/>
        <a:lstStyle/>
        <a:p>
          <a:r>
            <a:rPr lang="en-US" dirty="0">
              <a:solidFill>
                <a:schemeClr val="tx1"/>
              </a:solidFill>
            </a:rPr>
            <a:t>Inattentive and / or hyperactive symptoms</a:t>
          </a:r>
        </a:p>
      </dgm:t>
    </dgm:pt>
    <dgm:pt modelId="{D566EE87-08F6-42CA-92D1-7D84D9B2AD00}" type="parTrans" cxnId="{77B316AA-B7C4-42FE-A86C-C81373E7C34B}">
      <dgm:prSet/>
      <dgm:spPr/>
      <dgm:t>
        <a:bodyPr/>
        <a:lstStyle/>
        <a:p>
          <a:endParaRPr lang="en-US"/>
        </a:p>
      </dgm:t>
    </dgm:pt>
    <dgm:pt modelId="{4F2A4243-6ACF-420F-AD52-449E1A96D197}" type="sibTrans" cxnId="{77B316AA-B7C4-42FE-A86C-C81373E7C34B}">
      <dgm:prSet/>
      <dgm:spPr/>
      <dgm:t>
        <a:bodyPr/>
        <a:lstStyle/>
        <a:p>
          <a:endParaRPr lang="en-US"/>
        </a:p>
      </dgm:t>
    </dgm:pt>
    <dgm:pt modelId="{840A839E-12BD-485C-9C9E-451FD948341F}" type="pres">
      <dgm:prSet presAssocID="{6ED63A18-EFE2-4E2E-B7E3-96324E29D022}" presName="Name0" presStyleCnt="0">
        <dgm:presLayoutVars>
          <dgm:dir/>
          <dgm:resizeHandles val="exact"/>
        </dgm:presLayoutVars>
      </dgm:prSet>
      <dgm:spPr/>
    </dgm:pt>
    <dgm:pt modelId="{378DE334-9284-4A8B-8566-EA8711EF1CC6}" type="pres">
      <dgm:prSet presAssocID="{71997807-5F04-4DED-82E9-CB792F9BA3A7}" presName="node" presStyleLbl="node1" presStyleIdx="0" presStyleCnt="5">
        <dgm:presLayoutVars>
          <dgm:bulletEnabled val="1"/>
        </dgm:presLayoutVars>
      </dgm:prSet>
      <dgm:spPr/>
    </dgm:pt>
    <dgm:pt modelId="{A9C11484-74FC-4D21-A66E-3AC419CC8045}" type="pres">
      <dgm:prSet presAssocID="{298EB61B-D6A8-4BF3-9C62-5F2D622F787E}" presName="sibTrans" presStyleLbl="sibTrans1D1" presStyleIdx="0" presStyleCnt="4"/>
      <dgm:spPr/>
    </dgm:pt>
    <dgm:pt modelId="{2E1C135D-EBF0-4BC5-88C1-EF0A891ADDEE}" type="pres">
      <dgm:prSet presAssocID="{298EB61B-D6A8-4BF3-9C62-5F2D622F787E}" presName="connectorText" presStyleLbl="sibTrans1D1" presStyleIdx="0" presStyleCnt="4"/>
      <dgm:spPr/>
    </dgm:pt>
    <dgm:pt modelId="{BACE9B3C-D8C9-46EA-A3C5-B2250355A365}" type="pres">
      <dgm:prSet presAssocID="{ED40CD8D-8406-468B-B2CF-68885337BA3F}" presName="node" presStyleLbl="node1" presStyleIdx="1" presStyleCnt="5">
        <dgm:presLayoutVars>
          <dgm:bulletEnabled val="1"/>
        </dgm:presLayoutVars>
      </dgm:prSet>
      <dgm:spPr/>
    </dgm:pt>
    <dgm:pt modelId="{26553110-1B1F-4994-A4D2-637908481FBB}" type="pres">
      <dgm:prSet presAssocID="{4ED64618-6985-4C66-A097-E3B640339711}" presName="sibTrans" presStyleLbl="sibTrans1D1" presStyleIdx="1" presStyleCnt="4"/>
      <dgm:spPr/>
    </dgm:pt>
    <dgm:pt modelId="{46F668B2-D584-425F-BB13-278770FD2CD0}" type="pres">
      <dgm:prSet presAssocID="{4ED64618-6985-4C66-A097-E3B640339711}" presName="connectorText" presStyleLbl="sibTrans1D1" presStyleIdx="1" presStyleCnt="4"/>
      <dgm:spPr/>
    </dgm:pt>
    <dgm:pt modelId="{78E51264-9E76-4764-B9E3-02A6D1D0CB67}" type="pres">
      <dgm:prSet presAssocID="{5A752986-8CA1-4A7F-B89B-BF5E5BBC81F2}" presName="node" presStyleLbl="node1" presStyleIdx="2" presStyleCnt="5">
        <dgm:presLayoutVars>
          <dgm:bulletEnabled val="1"/>
        </dgm:presLayoutVars>
      </dgm:prSet>
      <dgm:spPr/>
    </dgm:pt>
    <dgm:pt modelId="{E3102FB7-3DDC-48E1-A405-8DA943A85148}" type="pres">
      <dgm:prSet presAssocID="{F85DE24D-2B28-408A-9CFE-5D34FFA11D83}" presName="sibTrans" presStyleLbl="sibTrans1D1" presStyleIdx="2" presStyleCnt="4"/>
      <dgm:spPr/>
    </dgm:pt>
    <dgm:pt modelId="{7EBD6526-5E38-4529-8706-38F0D53D2B74}" type="pres">
      <dgm:prSet presAssocID="{F85DE24D-2B28-408A-9CFE-5D34FFA11D83}" presName="connectorText" presStyleLbl="sibTrans1D1" presStyleIdx="2" presStyleCnt="4"/>
      <dgm:spPr/>
    </dgm:pt>
    <dgm:pt modelId="{D2A122B4-64B2-42E4-8C1E-9DD629FDE69A}" type="pres">
      <dgm:prSet presAssocID="{B7C8405E-EEC2-4373-8AF0-0428751BF006}" presName="node" presStyleLbl="node1" presStyleIdx="3" presStyleCnt="5">
        <dgm:presLayoutVars>
          <dgm:bulletEnabled val="1"/>
        </dgm:presLayoutVars>
      </dgm:prSet>
      <dgm:spPr/>
    </dgm:pt>
    <dgm:pt modelId="{52A022F7-D8D9-47D5-B0E8-4E1451219658}" type="pres">
      <dgm:prSet presAssocID="{BE287F17-E0EA-42A2-9E3B-4C9BEB07F0C7}" presName="sibTrans" presStyleLbl="sibTrans1D1" presStyleIdx="3" presStyleCnt="4"/>
      <dgm:spPr/>
    </dgm:pt>
    <dgm:pt modelId="{3C9FAA8F-43A8-454E-91EB-48261E4F72FA}" type="pres">
      <dgm:prSet presAssocID="{BE287F17-E0EA-42A2-9E3B-4C9BEB07F0C7}" presName="connectorText" presStyleLbl="sibTrans1D1" presStyleIdx="3" presStyleCnt="4"/>
      <dgm:spPr/>
    </dgm:pt>
    <dgm:pt modelId="{2027406E-4481-4A34-B69A-4C414F05A61B}" type="pres">
      <dgm:prSet presAssocID="{4A96EDD7-DD41-4798-95E6-F78CFB989415}" presName="node" presStyleLbl="node1" presStyleIdx="4" presStyleCnt="5">
        <dgm:presLayoutVars>
          <dgm:bulletEnabled val="1"/>
        </dgm:presLayoutVars>
      </dgm:prSet>
      <dgm:spPr/>
    </dgm:pt>
  </dgm:ptLst>
  <dgm:cxnLst>
    <dgm:cxn modelId="{CC867707-9CD9-42DE-B5DF-DBDD13B75DB2}" type="presOf" srcId="{6ED63A18-EFE2-4E2E-B7E3-96324E29D022}" destId="{840A839E-12BD-485C-9C9E-451FD948341F}" srcOrd="0" destOrd="0" presId="urn:microsoft.com/office/officeart/2016/7/layout/RepeatingBendingProcessNew"/>
    <dgm:cxn modelId="{DCA06A13-2528-4A96-8E32-2B3C92282EAF}" type="presOf" srcId="{BE287F17-E0EA-42A2-9E3B-4C9BEB07F0C7}" destId="{52A022F7-D8D9-47D5-B0E8-4E1451219658}" srcOrd="0" destOrd="0" presId="urn:microsoft.com/office/officeart/2016/7/layout/RepeatingBendingProcessNew"/>
    <dgm:cxn modelId="{EC70D615-D30C-4CA2-B3BB-6486B17F1082}" srcId="{6ED63A18-EFE2-4E2E-B7E3-96324E29D022}" destId="{5A752986-8CA1-4A7F-B89B-BF5E5BBC81F2}" srcOrd="2" destOrd="0" parTransId="{E0CBA199-56AA-4344-859A-86C387B5BBE5}" sibTransId="{F85DE24D-2B28-408A-9CFE-5D34FFA11D83}"/>
    <dgm:cxn modelId="{EB1C2D20-27BE-44AD-8DD8-2F5C901C25B7}" type="presOf" srcId="{298EB61B-D6A8-4BF3-9C62-5F2D622F787E}" destId="{A9C11484-74FC-4D21-A66E-3AC419CC8045}" srcOrd="0" destOrd="0" presId="urn:microsoft.com/office/officeart/2016/7/layout/RepeatingBendingProcessNew"/>
    <dgm:cxn modelId="{2D3D052A-DBD9-42DC-8506-F111E8E348D1}" type="presOf" srcId="{F85DE24D-2B28-408A-9CFE-5D34FFA11D83}" destId="{E3102FB7-3DDC-48E1-A405-8DA943A85148}" srcOrd="0" destOrd="0" presId="urn:microsoft.com/office/officeart/2016/7/layout/RepeatingBendingProcessNew"/>
    <dgm:cxn modelId="{62E47A2C-020D-4091-A4E1-83DE701C1A49}" type="presOf" srcId="{4ED64618-6985-4C66-A097-E3B640339711}" destId="{46F668B2-D584-425F-BB13-278770FD2CD0}" srcOrd="1" destOrd="0" presId="urn:microsoft.com/office/officeart/2016/7/layout/RepeatingBendingProcessNew"/>
    <dgm:cxn modelId="{5C763D37-1E82-4180-BA65-2B432170818E}" type="presOf" srcId="{4ED64618-6985-4C66-A097-E3B640339711}" destId="{26553110-1B1F-4994-A4D2-637908481FBB}" srcOrd="0" destOrd="0" presId="urn:microsoft.com/office/officeart/2016/7/layout/RepeatingBendingProcessNew"/>
    <dgm:cxn modelId="{3AB49F39-C320-4A32-9557-D1E5373F4B07}" type="presOf" srcId="{71997807-5F04-4DED-82E9-CB792F9BA3A7}" destId="{378DE334-9284-4A8B-8566-EA8711EF1CC6}" srcOrd="0" destOrd="0" presId="urn:microsoft.com/office/officeart/2016/7/layout/RepeatingBendingProcessNew"/>
    <dgm:cxn modelId="{38661D89-A6CD-4AB7-B77D-C2145EE2C7DB}" type="presOf" srcId="{5A752986-8CA1-4A7F-B89B-BF5E5BBC81F2}" destId="{78E51264-9E76-4764-B9E3-02A6D1D0CB67}" srcOrd="0" destOrd="0" presId="urn:microsoft.com/office/officeart/2016/7/layout/RepeatingBendingProcessNew"/>
    <dgm:cxn modelId="{2DFF2392-F79E-41F2-B7E0-36889171C093}" type="presOf" srcId="{F85DE24D-2B28-408A-9CFE-5D34FFA11D83}" destId="{7EBD6526-5E38-4529-8706-38F0D53D2B74}" srcOrd="1" destOrd="0" presId="urn:microsoft.com/office/officeart/2016/7/layout/RepeatingBendingProcessNew"/>
    <dgm:cxn modelId="{77B316AA-B7C4-42FE-A86C-C81373E7C34B}" srcId="{6ED63A18-EFE2-4E2E-B7E3-96324E29D022}" destId="{4A96EDD7-DD41-4798-95E6-F78CFB989415}" srcOrd="4" destOrd="0" parTransId="{D566EE87-08F6-42CA-92D1-7D84D9B2AD00}" sibTransId="{4F2A4243-6ACF-420F-AD52-449E1A96D197}"/>
    <dgm:cxn modelId="{5074ADBD-C5C7-4EA7-A587-10734F70C06B}" type="presOf" srcId="{4A96EDD7-DD41-4798-95E6-F78CFB989415}" destId="{2027406E-4481-4A34-B69A-4C414F05A61B}" srcOrd="0" destOrd="0" presId="urn:microsoft.com/office/officeart/2016/7/layout/RepeatingBendingProcessNew"/>
    <dgm:cxn modelId="{9F36F3C2-CA13-4EC0-B78F-AA6116F66886}" srcId="{6ED63A18-EFE2-4E2E-B7E3-96324E29D022}" destId="{B7C8405E-EEC2-4373-8AF0-0428751BF006}" srcOrd="3" destOrd="0" parTransId="{14D2B1DB-9217-4BE6-8377-AE67DB4F8556}" sibTransId="{BE287F17-E0EA-42A2-9E3B-4C9BEB07F0C7}"/>
    <dgm:cxn modelId="{A719BEC3-33E4-4FE1-8152-C382EA250644}" type="presOf" srcId="{298EB61B-D6A8-4BF3-9C62-5F2D622F787E}" destId="{2E1C135D-EBF0-4BC5-88C1-EF0A891ADDEE}" srcOrd="1" destOrd="0" presId="urn:microsoft.com/office/officeart/2016/7/layout/RepeatingBendingProcessNew"/>
    <dgm:cxn modelId="{01D0BECE-8850-4822-B82C-47D0F71B8008}" type="presOf" srcId="{BE287F17-E0EA-42A2-9E3B-4C9BEB07F0C7}" destId="{3C9FAA8F-43A8-454E-91EB-48261E4F72FA}" srcOrd="1" destOrd="0" presId="urn:microsoft.com/office/officeart/2016/7/layout/RepeatingBendingProcessNew"/>
    <dgm:cxn modelId="{F5726ADE-1F0B-46FF-8993-9B829F485361}" type="presOf" srcId="{ED40CD8D-8406-468B-B2CF-68885337BA3F}" destId="{BACE9B3C-D8C9-46EA-A3C5-B2250355A365}" srcOrd="0" destOrd="0" presId="urn:microsoft.com/office/officeart/2016/7/layout/RepeatingBendingProcessNew"/>
    <dgm:cxn modelId="{987A3AE1-1131-4A6E-8898-EE5161187F23}" srcId="{6ED63A18-EFE2-4E2E-B7E3-96324E29D022}" destId="{ED40CD8D-8406-468B-B2CF-68885337BA3F}" srcOrd="1" destOrd="0" parTransId="{80C4D50A-F7DC-492C-8FAC-1A49BF39F41E}" sibTransId="{4ED64618-6985-4C66-A097-E3B640339711}"/>
    <dgm:cxn modelId="{5B651BE5-896D-43E0-85D3-4E5C281166B2}" srcId="{6ED63A18-EFE2-4E2E-B7E3-96324E29D022}" destId="{71997807-5F04-4DED-82E9-CB792F9BA3A7}" srcOrd="0" destOrd="0" parTransId="{EB06188E-87F8-4209-B5B1-4A480D8A0B4A}" sibTransId="{298EB61B-D6A8-4BF3-9C62-5F2D622F787E}"/>
    <dgm:cxn modelId="{578DE6F3-1590-4FD1-880F-DD7925044FCF}" type="presOf" srcId="{B7C8405E-EEC2-4373-8AF0-0428751BF006}" destId="{D2A122B4-64B2-42E4-8C1E-9DD629FDE69A}" srcOrd="0" destOrd="0" presId="urn:microsoft.com/office/officeart/2016/7/layout/RepeatingBendingProcessNew"/>
    <dgm:cxn modelId="{86D4C2F3-C316-4E6F-9E1B-47830E251595}" type="presParOf" srcId="{840A839E-12BD-485C-9C9E-451FD948341F}" destId="{378DE334-9284-4A8B-8566-EA8711EF1CC6}" srcOrd="0" destOrd="0" presId="urn:microsoft.com/office/officeart/2016/7/layout/RepeatingBendingProcessNew"/>
    <dgm:cxn modelId="{BA32F84F-C08C-4310-AB8F-A20B53D9ED60}" type="presParOf" srcId="{840A839E-12BD-485C-9C9E-451FD948341F}" destId="{A9C11484-74FC-4D21-A66E-3AC419CC8045}" srcOrd="1" destOrd="0" presId="urn:microsoft.com/office/officeart/2016/7/layout/RepeatingBendingProcessNew"/>
    <dgm:cxn modelId="{233A12FD-C98B-4E4B-88BD-655ECBC5B010}" type="presParOf" srcId="{A9C11484-74FC-4D21-A66E-3AC419CC8045}" destId="{2E1C135D-EBF0-4BC5-88C1-EF0A891ADDEE}" srcOrd="0" destOrd="0" presId="urn:microsoft.com/office/officeart/2016/7/layout/RepeatingBendingProcessNew"/>
    <dgm:cxn modelId="{CF46566F-F327-43F4-99D7-803C167F038E}" type="presParOf" srcId="{840A839E-12BD-485C-9C9E-451FD948341F}" destId="{BACE9B3C-D8C9-46EA-A3C5-B2250355A365}" srcOrd="2" destOrd="0" presId="urn:microsoft.com/office/officeart/2016/7/layout/RepeatingBendingProcessNew"/>
    <dgm:cxn modelId="{50F87B5F-5924-47A6-82B3-5C611DEFA021}" type="presParOf" srcId="{840A839E-12BD-485C-9C9E-451FD948341F}" destId="{26553110-1B1F-4994-A4D2-637908481FBB}" srcOrd="3" destOrd="0" presId="urn:microsoft.com/office/officeart/2016/7/layout/RepeatingBendingProcessNew"/>
    <dgm:cxn modelId="{7D8D4AB2-88DA-4562-8FA4-02EB5AE32E2A}" type="presParOf" srcId="{26553110-1B1F-4994-A4D2-637908481FBB}" destId="{46F668B2-D584-425F-BB13-278770FD2CD0}" srcOrd="0" destOrd="0" presId="urn:microsoft.com/office/officeart/2016/7/layout/RepeatingBendingProcessNew"/>
    <dgm:cxn modelId="{8DCD7F3A-78F4-4F7B-8043-DE4DA51F7B63}" type="presParOf" srcId="{840A839E-12BD-485C-9C9E-451FD948341F}" destId="{78E51264-9E76-4764-B9E3-02A6D1D0CB67}" srcOrd="4" destOrd="0" presId="urn:microsoft.com/office/officeart/2016/7/layout/RepeatingBendingProcessNew"/>
    <dgm:cxn modelId="{508AB81C-BE09-4570-80AB-DF9C7A7199C6}" type="presParOf" srcId="{840A839E-12BD-485C-9C9E-451FD948341F}" destId="{E3102FB7-3DDC-48E1-A405-8DA943A85148}" srcOrd="5" destOrd="0" presId="urn:microsoft.com/office/officeart/2016/7/layout/RepeatingBendingProcessNew"/>
    <dgm:cxn modelId="{42C5E56B-9F7A-496B-8D50-386B16EE4FA5}" type="presParOf" srcId="{E3102FB7-3DDC-48E1-A405-8DA943A85148}" destId="{7EBD6526-5E38-4529-8706-38F0D53D2B74}" srcOrd="0" destOrd="0" presId="urn:microsoft.com/office/officeart/2016/7/layout/RepeatingBendingProcessNew"/>
    <dgm:cxn modelId="{07A5E561-82F9-4A9E-9CED-1144966B3CDF}" type="presParOf" srcId="{840A839E-12BD-485C-9C9E-451FD948341F}" destId="{D2A122B4-64B2-42E4-8C1E-9DD629FDE69A}" srcOrd="6" destOrd="0" presId="urn:microsoft.com/office/officeart/2016/7/layout/RepeatingBendingProcessNew"/>
    <dgm:cxn modelId="{16E97269-0945-4DB2-A7FD-C46DE50FA142}" type="presParOf" srcId="{840A839E-12BD-485C-9C9E-451FD948341F}" destId="{52A022F7-D8D9-47D5-B0E8-4E1451219658}" srcOrd="7" destOrd="0" presId="urn:microsoft.com/office/officeart/2016/7/layout/RepeatingBendingProcessNew"/>
    <dgm:cxn modelId="{2269F817-2F47-4A3C-835F-ED34DA053C01}" type="presParOf" srcId="{52A022F7-D8D9-47D5-B0E8-4E1451219658}" destId="{3C9FAA8F-43A8-454E-91EB-48261E4F72FA}" srcOrd="0" destOrd="0" presId="urn:microsoft.com/office/officeart/2016/7/layout/RepeatingBendingProcessNew"/>
    <dgm:cxn modelId="{8DC5DF4A-00FE-4959-8D86-59CABEFD2324}" type="presParOf" srcId="{840A839E-12BD-485C-9C9E-451FD948341F}" destId="{2027406E-4481-4A34-B69A-4C414F05A61B}"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9860B3-0C13-4467-89F6-351E832E3C5F}" type="doc">
      <dgm:prSet loTypeId="urn:microsoft.com/office/officeart/2005/8/layout/hierarchy3" loCatId="Inbox" qsTypeId="urn:microsoft.com/office/officeart/2005/8/quickstyle/simple1" qsCatId="simple" csTypeId="urn:microsoft.com/office/officeart/2005/8/colors/accent5_2" csCatId="accent5"/>
      <dgm:spPr/>
      <dgm:t>
        <a:bodyPr/>
        <a:lstStyle/>
        <a:p>
          <a:endParaRPr lang="en-US"/>
        </a:p>
      </dgm:t>
    </dgm:pt>
    <dgm:pt modelId="{86B41C6E-1B42-4EA1-AD1D-4E2DD46B1876}">
      <dgm:prSet/>
      <dgm:spPr/>
      <dgm:t>
        <a:bodyPr/>
        <a:lstStyle/>
        <a:p>
          <a:r>
            <a:rPr lang="en-US"/>
            <a:t>ADHD Predominantly Inattentive Type</a:t>
          </a:r>
        </a:p>
      </dgm:t>
    </dgm:pt>
    <dgm:pt modelId="{9C78C674-8448-4591-97A1-D7DC9F49701D}" type="parTrans" cxnId="{7DC9A4A5-581D-4A19-809A-AD0908A6C274}">
      <dgm:prSet/>
      <dgm:spPr/>
      <dgm:t>
        <a:bodyPr/>
        <a:lstStyle/>
        <a:p>
          <a:endParaRPr lang="en-US"/>
        </a:p>
      </dgm:t>
    </dgm:pt>
    <dgm:pt modelId="{69C2A32B-FA3C-4B88-BFB0-601E1B871C15}" type="sibTrans" cxnId="{7DC9A4A5-581D-4A19-809A-AD0908A6C274}">
      <dgm:prSet/>
      <dgm:spPr/>
      <dgm:t>
        <a:bodyPr/>
        <a:lstStyle/>
        <a:p>
          <a:endParaRPr lang="en-US"/>
        </a:p>
      </dgm:t>
    </dgm:pt>
    <dgm:pt modelId="{53E4C31F-91C4-449C-B261-39FE26BA3C0F}">
      <dgm:prSet/>
      <dgm:spPr/>
      <dgm:t>
        <a:bodyPr/>
        <a:lstStyle/>
        <a:p>
          <a:r>
            <a:rPr lang="en-US"/>
            <a:t>ADHD Predominantly Hyperactive-Impulsive Type</a:t>
          </a:r>
        </a:p>
      </dgm:t>
    </dgm:pt>
    <dgm:pt modelId="{7E15FAEF-98E2-4FAA-A308-B6083B22940A}" type="parTrans" cxnId="{EADE820C-8716-4345-878C-36A09C27E831}">
      <dgm:prSet/>
      <dgm:spPr/>
      <dgm:t>
        <a:bodyPr/>
        <a:lstStyle/>
        <a:p>
          <a:endParaRPr lang="en-US"/>
        </a:p>
      </dgm:t>
    </dgm:pt>
    <dgm:pt modelId="{58FC4016-3241-4E6C-B41B-607EE66F7663}" type="sibTrans" cxnId="{EADE820C-8716-4345-878C-36A09C27E831}">
      <dgm:prSet/>
      <dgm:spPr/>
      <dgm:t>
        <a:bodyPr/>
        <a:lstStyle/>
        <a:p>
          <a:endParaRPr lang="en-US"/>
        </a:p>
      </dgm:t>
    </dgm:pt>
    <dgm:pt modelId="{64210C2C-175E-437E-A3A2-C82B9A4C0E88}">
      <dgm:prSet/>
      <dgm:spPr/>
      <dgm:t>
        <a:bodyPr/>
        <a:lstStyle/>
        <a:p>
          <a:r>
            <a:rPr lang="en-US"/>
            <a:t>ADHD Combined Type</a:t>
          </a:r>
        </a:p>
      </dgm:t>
    </dgm:pt>
    <dgm:pt modelId="{7E27F8D7-89EB-491C-8052-57EC04486AA5}" type="parTrans" cxnId="{AF5EF09E-1695-41C7-88D4-8CDC1A69F04F}">
      <dgm:prSet/>
      <dgm:spPr/>
      <dgm:t>
        <a:bodyPr/>
        <a:lstStyle/>
        <a:p>
          <a:endParaRPr lang="en-US"/>
        </a:p>
      </dgm:t>
    </dgm:pt>
    <dgm:pt modelId="{7236B253-A4A0-4C89-8E4A-9ED0C8C21F33}" type="sibTrans" cxnId="{AF5EF09E-1695-41C7-88D4-8CDC1A69F04F}">
      <dgm:prSet/>
      <dgm:spPr/>
      <dgm:t>
        <a:bodyPr/>
        <a:lstStyle/>
        <a:p>
          <a:endParaRPr lang="en-US"/>
        </a:p>
      </dgm:t>
    </dgm:pt>
    <dgm:pt modelId="{3BA0C4DC-5108-4881-9646-328252A19AEC}">
      <dgm:prSet/>
      <dgm:spPr/>
      <dgm:t>
        <a:bodyPr/>
        <a:lstStyle/>
        <a:p>
          <a:r>
            <a:rPr lang="en-US"/>
            <a:t>Meets criteria of both types simultaneously</a:t>
          </a:r>
        </a:p>
      </dgm:t>
    </dgm:pt>
    <dgm:pt modelId="{25ADF55A-EF49-421D-8CDA-C16A2ABE95F4}" type="parTrans" cxnId="{E37B268D-7034-4E32-A1DD-0676BD940674}">
      <dgm:prSet/>
      <dgm:spPr/>
      <dgm:t>
        <a:bodyPr/>
        <a:lstStyle/>
        <a:p>
          <a:endParaRPr lang="en-US"/>
        </a:p>
      </dgm:t>
    </dgm:pt>
    <dgm:pt modelId="{CA38C991-34F9-43C4-A0E1-6629FBB085FD}" type="sibTrans" cxnId="{E37B268D-7034-4E32-A1DD-0676BD940674}">
      <dgm:prSet/>
      <dgm:spPr/>
      <dgm:t>
        <a:bodyPr/>
        <a:lstStyle/>
        <a:p>
          <a:endParaRPr lang="en-US"/>
        </a:p>
      </dgm:t>
    </dgm:pt>
    <dgm:pt modelId="{450497DA-8549-4551-A202-3C921F471738}" type="pres">
      <dgm:prSet presAssocID="{109860B3-0C13-4467-89F6-351E832E3C5F}" presName="diagram" presStyleCnt="0">
        <dgm:presLayoutVars>
          <dgm:chPref val="1"/>
          <dgm:dir/>
          <dgm:animOne val="branch"/>
          <dgm:animLvl val="lvl"/>
          <dgm:resizeHandles/>
        </dgm:presLayoutVars>
      </dgm:prSet>
      <dgm:spPr/>
    </dgm:pt>
    <dgm:pt modelId="{B0354C2C-3524-43B7-95CA-5B3CB92D7524}" type="pres">
      <dgm:prSet presAssocID="{86B41C6E-1B42-4EA1-AD1D-4E2DD46B1876}" presName="root" presStyleCnt="0"/>
      <dgm:spPr/>
    </dgm:pt>
    <dgm:pt modelId="{741C20A4-97E1-4615-B083-ADA59A93220C}" type="pres">
      <dgm:prSet presAssocID="{86B41C6E-1B42-4EA1-AD1D-4E2DD46B1876}" presName="rootComposite" presStyleCnt="0"/>
      <dgm:spPr/>
    </dgm:pt>
    <dgm:pt modelId="{334B02EC-3258-467D-A34F-CFBCD4021EBD}" type="pres">
      <dgm:prSet presAssocID="{86B41C6E-1B42-4EA1-AD1D-4E2DD46B1876}" presName="rootText" presStyleLbl="node1" presStyleIdx="0" presStyleCnt="3"/>
      <dgm:spPr/>
    </dgm:pt>
    <dgm:pt modelId="{7AE26D43-1EE0-4A9C-AB4D-2C5E95FC0810}" type="pres">
      <dgm:prSet presAssocID="{86B41C6E-1B42-4EA1-AD1D-4E2DD46B1876}" presName="rootConnector" presStyleLbl="node1" presStyleIdx="0" presStyleCnt="3"/>
      <dgm:spPr/>
    </dgm:pt>
    <dgm:pt modelId="{0788096C-F46F-4811-8D37-F522EFE8E115}" type="pres">
      <dgm:prSet presAssocID="{86B41C6E-1B42-4EA1-AD1D-4E2DD46B1876}" presName="childShape" presStyleCnt="0"/>
      <dgm:spPr/>
    </dgm:pt>
    <dgm:pt modelId="{898B530C-AB55-4B5F-AB6E-95B5EEB66A06}" type="pres">
      <dgm:prSet presAssocID="{53E4C31F-91C4-449C-B261-39FE26BA3C0F}" presName="root" presStyleCnt="0"/>
      <dgm:spPr/>
    </dgm:pt>
    <dgm:pt modelId="{9127737D-CF58-4513-B3C5-5535D381C61F}" type="pres">
      <dgm:prSet presAssocID="{53E4C31F-91C4-449C-B261-39FE26BA3C0F}" presName="rootComposite" presStyleCnt="0"/>
      <dgm:spPr/>
    </dgm:pt>
    <dgm:pt modelId="{827C1BB1-E7ED-49C6-BFB7-53DFC9CC4237}" type="pres">
      <dgm:prSet presAssocID="{53E4C31F-91C4-449C-B261-39FE26BA3C0F}" presName="rootText" presStyleLbl="node1" presStyleIdx="1" presStyleCnt="3"/>
      <dgm:spPr/>
    </dgm:pt>
    <dgm:pt modelId="{B0920D75-8012-460C-894E-6CB4D2F05810}" type="pres">
      <dgm:prSet presAssocID="{53E4C31F-91C4-449C-B261-39FE26BA3C0F}" presName="rootConnector" presStyleLbl="node1" presStyleIdx="1" presStyleCnt="3"/>
      <dgm:spPr/>
    </dgm:pt>
    <dgm:pt modelId="{AAE2C35E-5259-43BE-B9F8-799645089C79}" type="pres">
      <dgm:prSet presAssocID="{53E4C31F-91C4-449C-B261-39FE26BA3C0F}" presName="childShape" presStyleCnt="0"/>
      <dgm:spPr/>
    </dgm:pt>
    <dgm:pt modelId="{B480BAB4-EFE0-40A8-8A5F-EF27053BECE8}" type="pres">
      <dgm:prSet presAssocID="{64210C2C-175E-437E-A3A2-C82B9A4C0E88}" presName="root" presStyleCnt="0"/>
      <dgm:spPr/>
    </dgm:pt>
    <dgm:pt modelId="{77330224-AC2E-4448-9DFE-E1AD520BBB26}" type="pres">
      <dgm:prSet presAssocID="{64210C2C-175E-437E-A3A2-C82B9A4C0E88}" presName="rootComposite" presStyleCnt="0"/>
      <dgm:spPr/>
    </dgm:pt>
    <dgm:pt modelId="{39D6FF01-DA2E-4E3D-85CC-90A75138E70F}" type="pres">
      <dgm:prSet presAssocID="{64210C2C-175E-437E-A3A2-C82B9A4C0E88}" presName="rootText" presStyleLbl="node1" presStyleIdx="2" presStyleCnt="3"/>
      <dgm:spPr/>
    </dgm:pt>
    <dgm:pt modelId="{B264D159-23E2-4029-B012-A4D538AD43BC}" type="pres">
      <dgm:prSet presAssocID="{64210C2C-175E-437E-A3A2-C82B9A4C0E88}" presName="rootConnector" presStyleLbl="node1" presStyleIdx="2" presStyleCnt="3"/>
      <dgm:spPr/>
    </dgm:pt>
    <dgm:pt modelId="{C3AF9D32-DEEB-4EA6-985F-F889CB746019}" type="pres">
      <dgm:prSet presAssocID="{64210C2C-175E-437E-A3A2-C82B9A4C0E88}" presName="childShape" presStyleCnt="0"/>
      <dgm:spPr/>
    </dgm:pt>
    <dgm:pt modelId="{901ABF6C-53E4-4912-AA8B-D35C86B8CA64}" type="pres">
      <dgm:prSet presAssocID="{25ADF55A-EF49-421D-8CDA-C16A2ABE95F4}" presName="Name13" presStyleLbl="parChTrans1D2" presStyleIdx="0" presStyleCnt="1"/>
      <dgm:spPr/>
    </dgm:pt>
    <dgm:pt modelId="{820A38A1-CF0C-4D37-A68F-5BA7A664B56B}" type="pres">
      <dgm:prSet presAssocID="{3BA0C4DC-5108-4881-9646-328252A19AEC}" presName="childText" presStyleLbl="bgAcc1" presStyleIdx="0" presStyleCnt="1">
        <dgm:presLayoutVars>
          <dgm:bulletEnabled val="1"/>
        </dgm:presLayoutVars>
      </dgm:prSet>
      <dgm:spPr/>
    </dgm:pt>
  </dgm:ptLst>
  <dgm:cxnLst>
    <dgm:cxn modelId="{EADE820C-8716-4345-878C-36A09C27E831}" srcId="{109860B3-0C13-4467-89F6-351E832E3C5F}" destId="{53E4C31F-91C4-449C-B261-39FE26BA3C0F}" srcOrd="1" destOrd="0" parTransId="{7E15FAEF-98E2-4FAA-A308-B6083B22940A}" sibTransId="{58FC4016-3241-4E6C-B41B-607EE66F7663}"/>
    <dgm:cxn modelId="{FCDDAD62-4EDC-4F0A-934F-80771C6DD84C}" type="presOf" srcId="{53E4C31F-91C4-449C-B261-39FE26BA3C0F}" destId="{B0920D75-8012-460C-894E-6CB4D2F05810}" srcOrd="1" destOrd="0" presId="urn:microsoft.com/office/officeart/2005/8/layout/hierarchy3"/>
    <dgm:cxn modelId="{E37B268D-7034-4E32-A1DD-0676BD940674}" srcId="{64210C2C-175E-437E-A3A2-C82B9A4C0E88}" destId="{3BA0C4DC-5108-4881-9646-328252A19AEC}" srcOrd="0" destOrd="0" parTransId="{25ADF55A-EF49-421D-8CDA-C16A2ABE95F4}" sibTransId="{CA38C991-34F9-43C4-A0E1-6629FBB085FD}"/>
    <dgm:cxn modelId="{AF5EF09E-1695-41C7-88D4-8CDC1A69F04F}" srcId="{109860B3-0C13-4467-89F6-351E832E3C5F}" destId="{64210C2C-175E-437E-A3A2-C82B9A4C0E88}" srcOrd="2" destOrd="0" parTransId="{7E27F8D7-89EB-491C-8052-57EC04486AA5}" sibTransId="{7236B253-A4A0-4C89-8E4A-9ED0C8C21F33}"/>
    <dgm:cxn modelId="{A90FF9A1-7B6A-4356-A679-FD09E6D39AAD}" type="presOf" srcId="{3BA0C4DC-5108-4881-9646-328252A19AEC}" destId="{820A38A1-CF0C-4D37-A68F-5BA7A664B56B}" srcOrd="0" destOrd="0" presId="urn:microsoft.com/office/officeart/2005/8/layout/hierarchy3"/>
    <dgm:cxn modelId="{7DC9A4A5-581D-4A19-809A-AD0908A6C274}" srcId="{109860B3-0C13-4467-89F6-351E832E3C5F}" destId="{86B41C6E-1B42-4EA1-AD1D-4E2DD46B1876}" srcOrd="0" destOrd="0" parTransId="{9C78C674-8448-4591-97A1-D7DC9F49701D}" sibTransId="{69C2A32B-FA3C-4B88-BFB0-601E1B871C15}"/>
    <dgm:cxn modelId="{D3191BC3-36D1-4176-911C-37C25205C547}" type="presOf" srcId="{64210C2C-175E-437E-A3A2-C82B9A4C0E88}" destId="{B264D159-23E2-4029-B012-A4D538AD43BC}" srcOrd="1" destOrd="0" presId="urn:microsoft.com/office/officeart/2005/8/layout/hierarchy3"/>
    <dgm:cxn modelId="{30C559C9-B80F-4C27-8DEB-059B0A8BB116}" type="presOf" srcId="{64210C2C-175E-437E-A3A2-C82B9A4C0E88}" destId="{39D6FF01-DA2E-4E3D-85CC-90A75138E70F}" srcOrd="0" destOrd="0" presId="urn:microsoft.com/office/officeart/2005/8/layout/hierarchy3"/>
    <dgm:cxn modelId="{B55F4DE9-2EA0-464E-83DA-DAFC3A336B53}" type="presOf" srcId="{109860B3-0C13-4467-89F6-351E832E3C5F}" destId="{450497DA-8549-4551-A202-3C921F471738}" srcOrd="0" destOrd="0" presId="urn:microsoft.com/office/officeart/2005/8/layout/hierarchy3"/>
    <dgm:cxn modelId="{EE00DCEE-D1F8-4F98-B12D-AB6ED2AA58D5}" type="presOf" srcId="{53E4C31F-91C4-449C-B261-39FE26BA3C0F}" destId="{827C1BB1-E7ED-49C6-BFB7-53DFC9CC4237}" srcOrd="0" destOrd="0" presId="urn:microsoft.com/office/officeart/2005/8/layout/hierarchy3"/>
    <dgm:cxn modelId="{4BA664EF-7142-4669-BDD0-21FBA09141A2}" type="presOf" srcId="{25ADF55A-EF49-421D-8CDA-C16A2ABE95F4}" destId="{901ABF6C-53E4-4912-AA8B-D35C86B8CA64}" srcOrd="0" destOrd="0" presId="urn:microsoft.com/office/officeart/2005/8/layout/hierarchy3"/>
    <dgm:cxn modelId="{636C0EF2-4B5B-4344-8317-920022041B58}" type="presOf" srcId="{86B41C6E-1B42-4EA1-AD1D-4E2DD46B1876}" destId="{7AE26D43-1EE0-4A9C-AB4D-2C5E95FC0810}" srcOrd="1" destOrd="0" presId="urn:microsoft.com/office/officeart/2005/8/layout/hierarchy3"/>
    <dgm:cxn modelId="{CC8025FC-2938-4331-9151-0408656B7794}" type="presOf" srcId="{86B41C6E-1B42-4EA1-AD1D-4E2DD46B1876}" destId="{334B02EC-3258-467D-A34F-CFBCD4021EBD}" srcOrd="0" destOrd="0" presId="urn:microsoft.com/office/officeart/2005/8/layout/hierarchy3"/>
    <dgm:cxn modelId="{097322F2-08A4-49C3-858A-806C03556604}" type="presParOf" srcId="{450497DA-8549-4551-A202-3C921F471738}" destId="{B0354C2C-3524-43B7-95CA-5B3CB92D7524}" srcOrd="0" destOrd="0" presId="urn:microsoft.com/office/officeart/2005/8/layout/hierarchy3"/>
    <dgm:cxn modelId="{B626A3B5-3A15-44BF-B930-AC2ED72B7BF8}" type="presParOf" srcId="{B0354C2C-3524-43B7-95CA-5B3CB92D7524}" destId="{741C20A4-97E1-4615-B083-ADA59A93220C}" srcOrd="0" destOrd="0" presId="urn:microsoft.com/office/officeart/2005/8/layout/hierarchy3"/>
    <dgm:cxn modelId="{C9897797-CECE-4452-8DE1-39D618F6A24F}" type="presParOf" srcId="{741C20A4-97E1-4615-B083-ADA59A93220C}" destId="{334B02EC-3258-467D-A34F-CFBCD4021EBD}" srcOrd="0" destOrd="0" presId="urn:microsoft.com/office/officeart/2005/8/layout/hierarchy3"/>
    <dgm:cxn modelId="{D94EFAA2-5A3B-4A22-9315-8FA5E515B308}" type="presParOf" srcId="{741C20A4-97E1-4615-B083-ADA59A93220C}" destId="{7AE26D43-1EE0-4A9C-AB4D-2C5E95FC0810}" srcOrd="1" destOrd="0" presId="urn:microsoft.com/office/officeart/2005/8/layout/hierarchy3"/>
    <dgm:cxn modelId="{53415705-5DE1-45C1-8F7F-C1EF12957003}" type="presParOf" srcId="{B0354C2C-3524-43B7-95CA-5B3CB92D7524}" destId="{0788096C-F46F-4811-8D37-F522EFE8E115}" srcOrd="1" destOrd="0" presId="urn:microsoft.com/office/officeart/2005/8/layout/hierarchy3"/>
    <dgm:cxn modelId="{43AD4E1D-FE67-4C94-9A1D-65BB9B18F9E9}" type="presParOf" srcId="{450497DA-8549-4551-A202-3C921F471738}" destId="{898B530C-AB55-4B5F-AB6E-95B5EEB66A06}" srcOrd="1" destOrd="0" presId="urn:microsoft.com/office/officeart/2005/8/layout/hierarchy3"/>
    <dgm:cxn modelId="{6962AB02-6F06-46D1-8A4C-60F609023EDE}" type="presParOf" srcId="{898B530C-AB55-4B5F-AB6E-95B5EEB66A06}" destId="{9127737D-CF58-4513-B3C5-5535D381C61F}" srcOrd="0" destOrd="0" presId="urn:microsoft.com/office/officeart/2005/8/layout/hierarchy3"/>
    <dgm:cxn modelId="{3AD3475A-BCCD-476B-A416-813D69C7121A}" type="presParOf" srcId="{9127737D-CF58-4513-B3C5-5535D381C61F}" destId="{827C1BB1-E7ED-49C6-BFB7-53DFC9CC4237}" srcOrd="0" destOrd="0" presId="urn:microsoft.com/office/officeart/2005/8/layout/hierarchy3"/>
    <dgm:cxn modelId="{57C23D76-F8E1-4442-B9B9-5F4D133CB068}" type="presParOf" srcId="{9127737D-CF58-4513-B3C5-5535D381C61F}" destId="{B0920D75-8012-460C-894E-6CB4D2F05810}" srcOrd="1" destOrd="0" presId="urn:microsoft.com/office/officeart/2005/8/layout/hierarchy3"/>
    <dgm:cxn modelId="{6E4E786C-514B-48A3-84B4-5C13547ABF63}" type="presParOf" srcId="{898B530C-AB55-4B5F-AB6E-95B5EEB66A06}" destId="{AAE2C35E-5259-43BE-B9F8-799645089C79}" srcOrd="1" destOrd="0" presId="urn:microsoft.com/office/officeart/2005/8/layout/hierarchy3"/>
    <dgm:cxn modelId="{A8BB78C4-395D-4800-844D-38B108E60FA4}" type="presParOf" srcId="{450497DA-8549-4551-A202-3C921F471738}" destId="{B480BAB4-EFE0-40A8-8A5F-EF27053BECE8}" srcOrd="2" destOrd="0" presId="urn:microsoft.com/office/officeart/2005/8/layout/hierarchy3"/>
    <dgm:cxn modelId="{AACAC787-CD41-41D8-90E8-004AA84B6C6C}" type="presParOf" srcId="{B480BAB4-EFE0-40A8-8A5F-EF27053BECE8}" destId="{77330224-AC2E-4448-9DFE-E1AD520BBB26}" srcOrd="0" destOrd="0" presId="urn:microsoft.com/office/officeart/2005/8/layout/hierarchy3"/>
    <dgm:cxn modelId="{AC4997CD-CA46-47F7-9EFC-C0AB858B694E}" type="presParOf" srcId="{77330224-AC2E-4448-9DFE-E1AD520BBB26}" destId="{39D6FF01-DA2E-4E3D-85CC-90A75138E70F}" srcOrd="0" destOrd="0" presId="urn:microsoft.com/office/officeart/2005/8/layout/hierarchy3"/>
    <dgm:cxn modelId="{7627F830-A827-487A-B4DA-08801026E8CE}" type="presParOf" srcId="{77330224-AC2E-4448-9DFE-E1AD520BBB26}" destId="{B264D159-23E2-4029-B012-A4D538AD43BC}" srcOrd="1" destOrd="0" presId="urn:microsoft.com/office/officeart/2005/8/layout/hierarchy3"/>
    <dgm:cxn modelId="{83BA4C69-6E04-4501-8097-443322F83296}" type="presParOf" srcId="{B480BAB4-EFE0-40A8-8A5F-EF27053BECE8}" destId="{C3AF9D32-DEEB-4EA6-985F-F889CB746019}" srcOrd="1" destOrd="0" presId="urn:microsoft.com/office/officeart/2005/8/layout/hierarchy3"/>
    <dgm:cxn modelId="{844013D1-90F2-400F-8FCD-6918E2D44548}" type="presParOf" srcId="{C3AF9D32-DEEB-4EA6-985F-F889CB746019}" destId="{901ABF6C-53E4-4912-AA8B-D35C86B8CA64}" srcOrd="0" destOrd="0" presId="urn:microsoft.com/office/officeart/2005/8/layout/hierarchy3"/>
    <dgm:cxn modelId="{F4E9AAB5-597D-4C5E-8792-D3D02BEA1403}" type="presParOf" srcId="{C3AF9D32-DEEB-4EA6-985F-F889CB746019}" destId="{820A38A1-CF0C-4D37-A68F-5BA7A664B56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6B0989-4C3A-49C6-865A-97C1ED793E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0FECCB4-5A26-46EF-8565-9C828E355F23}">
      <dgm:prSet/>
      <dgm:spPr/>
      <dgm:t>
        <a:bodyPr/>
        <a:lstStyle/>
        <a:p>
          <a:r>
            <a:rPr lang="en-US"/>
            <a:t>Child IQ</a:t>
          </a:r>
        </a:p>
      </dgm:t>
    </dgm:pt>
    <dgm:pt modelId="{7A4CAC1A-E9C9-46A6-8C45-EF11A8AECD9C}" type="parTrans" cxnId="{3B279D27-94C3-4B82-BD5A-99FC15E17F81}">
      <dgm:prSet/>
      <dgm:spPr/>
      <dgm:t>
        <a:bodyPr/>
        <a:lstStyle/>
        <a:p>
          <a:endParaRPr lang="en-US"/>
        </a:p>
      </dgm:t>
    </dgm:pt>
    <dgm:pt modelId="{5CE94A15-C483-418F-8691-DBC6459DE12F}" type="sibTrans" cxnId="{3B279D27-94C3-4B82-BD5A-99FC15E17F81}">
      <dgm:prSet/>
      <dgm:spPr/>
      <dgm:t>
        <a:bodyPr/>
        <a:lstStyle/>
        <a:p>
          <a:endParaRPr lang="en-US"/>
        </a:p>
      </dgm:t>
    </dgm:pt>
    <dgm:pt modelId="{1FD05DB3-FC27-46B4-AEE4-7858E64CDBEC}">
      <dgm:prSet/>
      <dgm:spPr/>
      <dgm:t>
        <a:bodyPr/>
        <a:lstStyle/>
        <a:p>
          <a:r>
            <a:rPr lang="en-US"/>
            <a:t>socioeconomic status</a:t>
          </a:r>
        </a:p>
      </dgm:t>
    </dgm:pt>
    <dgm:pt modelId="{24154DF9-D819-4936-8CCA-69FCD4D6C45F}" type="parTrans" cxnId="{F65E182F-B716-41D7-ABDF-7571D2C06A4E}">
      <dgm:prSet/>
      <dgm:spPr/>
      <dgm:t>
        <a:bodyPr/>
        <a:lstStyle/>
        <a:p>
          <a:endParaRPr lang="en-US"/>
        </a:p>
      </dgm:t>
    </dgm:pt>
    <dgm:pt modelId="{A9D1F83A-3452-45E6-9C87-9737AA1C0B12}" type="sibTrans" cxnId="{F65E182F-B716-41D7-ABDF-7571D2C06A4E}">
      <dgm:prSet/>
      <dgm:spPr/>
      <dgm:t>
        <a:bodyPr/>
        <a:lstStyle/>
        <a:p>
          <a:endParaRPr lang="en-US"/>
        </a:p>
      </dgm:t>
    </dgm:pt>
    <dgm:pt modelId="{2B8EF75F-AF1E-48E5-AA02-2B6EDEDF956B}">
      <dgm:prSet/>
      <dgm:spPr/>
      <dgm:t>
        <a:bodyPr/>
        <a:lstStyle/>
        <a:p>
          <a:r>
            <a:rPr lang="en-US"/>
            <a:t>parental education</a:t>
          </a:r>
        </a:p>
      </dgm:t>
    </dgm:pt>
    <dgm:pt modelId="{0676F08F-2ED3-4598-A0A7-EBB8D005BA38}" type="parTrans" cxnId="{9616B099-C15A-459C-A344-5B21E607C66A}">
      <dgm:prSet/>
      <dgm:spPr/>
      <dgm:t>
        <a:bodyPr/>
        <a:lstStyle/>
        <a:p>
          <a:endParaRPr lang="en-US"/>
        </a:p>
      </dgm:t>
    </dgm:pt>
    <dgm:pt modelId="{F42F7FDA-73A8-4CF2-97B2-D1AB1EE3F64E}" type="sibTrans" cxnId="{9616B099-C15A-459C-A344-5B21E607C66A}">
      <dgm:prSet/>
      <dgm:spPr/>
      <dgm:t>
        <a:bodyPr/>
        <a:lstStyle/>
        <a:p>
          <a:endParaRPr lang="en-US"/>
        </a:p>
      </dgm:t>
    </dgm:pt>
    <dgm:pt modelId="{C30DD6A3-E0B3-4C67-AD58-7E4C5444D3C6}">
      <dgm:prSet/>
      <dgm:spPr/>
      <dgm:t>
        <a:bodyPr/>
        <a:lstStyle/>
        <a:p>
          <a:r>
            <a:rPr lang="en-US"/>
            <a:t>parent-child relationship </a:t>
          </a:r>
        </a:p>
      </dgm:t>
    </dgm:pt>
    <dgm:pt modelId="{8A199564-0DCD-4710-8FEA-3EEB2DB898E3}" type="parTrans" cxnId="{2DCBFA49-68C1-41B8-B23B-8A2A70CC2FD6}">
      <dgm:prSet/>
      <dgm:spPr/>
      <dgm:t>
        <a:bodyPr/>
        <a:lstStyle/>
        <a:p>
          <a:endParaRPr lang="en-US"/>
        </a:p>
      </dgm:t>
    </dgm:pt>
    <dgm:pt modelId="{7574CA44-D4A3-4C70-B239-DCB5D4E6C3C4}" type="sibTrans" cxnId="{2DCBFA49-68C1-41B8-B23B-8A2A70CC2FD6}">
      <dgm:prSet/>
      <dgm:spPr/>
      <dgm:t>
        <a:bodyPr/>
        <a:lstStyle/>
        <a:p>
          <a:endParaRPr lang="en-US"/>
        </a:p>
      </dgm:t>
    </dgm:pt>
    <dgm:pt modelId="{BD741326-A501-4D25-9162-07C1AC849D34}" type="pres">
      <dgm:prSet presAssocID="{1D6B0989-4C3A-49C6-865A-97C1ED793EC1}" presName="linear" presStyleCnt="0">
        <dgm:presLayoutVars>
          <dgm:animLvl val="lvl"/>
          <dgm:resizeHandles val="exact"/>
        </dgm:presLayoutVars>
      </dgm:prSet>
      <dgm:spPr/>
    </dgm:pt>
    <dgm:pt modelId="{ED2EBCFB-1231-416B-AC83-B9AE302249F4}" type="pres">
      <dgm:prSet presAssocID="{70FECCB4-5A26-46EF-8565-9C828E355F23}" presName="parentText" presStyleLbl="node1" presStyleIdx="0" presStyleCnt="4">
        <dgm:presLayoutVars>
          <dgm:chMax val="0"/>
          <dgm:bulletEnabled val="1"/>
        </dgm:presLayoutVars>
      </dgm:prSet>
      <dgm:spPr/>
    </dgm:pt>
    <dgm:pt modelId="{D361F1EA-395D-44A5-B77C-5663619FD627}" type="pres">
      <dgm:prSet presAssocID="{5CE94A15-C483-418F-8691-DBC6459DE12F}" presName="spacer" presStyleCnt="0"/>
      <dgm:spPr/>
    </dgm:pt>
    <dgm:pt modelId="{B89FB2F1-DD68-4317-80ED-B72A1AD20774}" type="pres">
      <dgm:prSet presAssocID="{1FD05DB3-FC27-46B4-AEE4-7858E64CDBEC}" presName="parentText" presStyleLbl="node1" presStyleIdx="1" presStyleCnt="4">
        <dgm:presLayoutVars>
          <dgm:chMax val="0"/>
          <dgm:bulletEnabled val="1"/>
        </dgm:presLayoutVars>
      </dgm:prSet>
      <dgm:spPr/>
    </dgm:pt>
    <dgm:pt modelId="{8A8125D7-9319-41B3-B2F0-6B14D00C1859}" type="pres">
      <dgm:prSet presAssocID="{A9D1F83A-3452-45E6-9C87-9737AA1C0B12}" presName="spacer" presStyleCnt="0"/>
      <dgm:spPr/>
    </dgm:pt>
    <dgm:pt modelId="{FE9BF22A-3E88-453F-90F2-7FAEE63A71C7}" type="pres">
      <dgm:prSet presAssocID="{2B8EF75F-AF1E-48E5-AA02-2B6EDEDF956B}" presName="parentText" presStyleLbl="node1" presStyleIdx="2" presStyleCnt="4">
        <dgm:presLayoutVars>
          <dgm:chMax val="0"/>
          <dgm:bulletEnabled val="1"/>
        </dgm:presLayoutVars>
      </dgm:prSet>
      <dgm:spPr/>
    </dgm:pt>
    <dgm:pt modelId="{F7B08252-28B3-4199-B220-19ACE8D0F9E0}" type="pres">
      <dgm:prSet presAssocID="{F42F7FDA-73A8-4CF2-97B2-D1AB1EE3F64E}" presName="spacer" presStyleCnt="0"/>
      <dgm:spPr/>
    </dgm:pt>
    <dgm:pt modelId="{32259528-7E24-4AC0-AEF9-F41E6EB62431}" type="pres">
      <dgm:prSet presAssocID="{C30DD6A3-E0B3-4C67-AD58-7E4C5444D3C6}" presName="parentText" presStyleLbl="node1" presStyleIdx="3" presStyleCnt="4">
        <dgm:presLayoutVars>
          <dgm:chMax val="0"/>
          <dgm:bulletEnabled val="1"/>
        </dgm:presLayoutVars>
      </dgm:prSet>
      <dgm:spPr/>
    </dgm:pt>
  </dgm:ptLst>
  <dgm:cxnLst>
    <dgm:cxn modelId="{C3523710-9C0C-40A2-B94A-E89CBC6089EE}" type="presOf" srcId="{C30DD6A3-E0B3-4C67-AD58-7E4C5444D3C6}" destId="{32259528-7E24-4AC0-AEF9-F41E6EB62431}" srcOrd="0" destOrd="0" presId="urn:microsoft.com/office/officeart/2005/8/layout/vList2"/>
    <dgm:cxn modelId="{3B279D27-94C3-4B82-BD5A-99FC15E17F81}" srcId="{1D6B0989-4C3A-49C6-865A-97C1ED793EC1}" destId="{70FECCB4-5A26-46EF-8565-9C828E355F23}" srcOrd="0" destOrd="0" parTransId="{7A4CAC1A-E9C9-46A6-8C45-EF11A8AECD9C}" sibTransId="{5CE94A15-C483-418F-8691-DBC6459DE12F}"/>
    <dgm:cxn modelId="{F65E182F-B716-41D7-ABDF-7571D2C06A4E}" srcId="{1D6B0989-4C3A-49C6-865A-97C1ED793EC1}" destId="{1FD05DB3-FC27-46B4-AEE4-7858E64CDBEC}" srcOrd="1" destOrd="0" parTransId="{24154DF9-D819-4936-8CCA-69FCD4D6C45F}" sibTransId="{A9D1F83A-3452-45E6-9C87-9737AA1C0B12}"/>
    <dgm:cxn modelId="{7C5CE43B-9F25-4C02-831A-8F55A703A3A6}" type="presOf" srcId="{70FECCB4-5A26-46EF-8565-9C828E355F23}" destId="{ED2EBCFB-1231-416B-AC83-B9AE302249F4}" srcOrd="0" destOrd="0" presId="urn:microsoft.com/office/officeart/2005/8/layout/vList2"/>
    <dgm:cxn modelId="{2DCBFA49-68C1-41B8-B23B-8A2A70CC2FD6}" srcId="{1D6B0989-4C3A-49C6-865A-97C1ED793EC1}" destId="{C30DD6A3-E0B3-4C67-AD58-7E4C5444D3C6}" srcOrd="3" destOrd="0" parTransId="{8A199564-0DCD-4710-8FEA-3EEB2DB898E3}" sibTransId="{7574CA44-D4A3-4C70-B239-DCB5D4E6C3C4}"/>
    <dgm:cxn modelId="{7F789255-59F5-4CD3-A7C4-5FA9B804C8F6}" type="presOf" srcId="{1FD05DB3-FC27-46B4-AEE4-7858E64CDBEC}" destId="{B89FB2F1-DD68-4317-80ED-B72A1AD20774}" srcOrd="0" destOrd="0" presId="urn:microsoft.com/office/officeart/2005/8/layout/vList2"/>
    <dgm:cxn modelId="{4D3B5276-F9E1-4FB2-8FB3-374C71D0A415}" type="presOf" srcId="{1D6B0989-4C3A-49C6-865A-97C1ED793EC1}" destId="{BD741326-A501-4D25-9162-07C1AC849D34}" srcOrd="0" destOrd="0" presId="urn:microsoft.com/office/officeart/2005/8/layout/vList2"/>
    <dgm:cxn modelId="{9ED24186-6B64-461B-9620-8E3C621D5638}" type="presOf" srcId="{2B8EF75F-AF1E-48E5-AA02-2B6EDEDF956B}" destId="{FE9BF22A-3E88-453F-90F2-7FAEE63A71C7}" srcOrd="0" destOrd="0" presId="urn:microsoft.com/office/officeart/2005/8/layout/vList2"/>
    <dgm:cxn modelId="{9616B099-C15A-459C-A344-5B21E607C66A}" srcId="{1D6B0989-4C3A-49C6-865A-97C1ED793EC1}" destId="{2B8EF75F-AF1E-48E5-AA02-2B6EDEDF956B}" srcOrd="2" destOrd="0" parTransId="{0676F08F-2ED3-4598-A0A7-EBB8D005BA38}" sibTransId="{F42F7FDA-73A8-4CF2-97B2-D1AB1EE3F64E}"/>
    <dgm:cxn modelId="{88806905-CFC2-45CC-B070-9B0A442AE827}" type="presParOf" srcId="{BD741326-A501-4D25-9162-07C1AC849D34}" destId="{ED2EBCFB-1231-416B-AC83-B9AE302249F4}" srcOrd="0" destOrd="0" presId="urn:microsoft.com/office/officeart/2005/8/layout/vList2"/>
    <dgm:cxn modelId="{F4F3AB4B-DA67-4B54-863C-4B70DDEC2BDD}" type="presParOf" srcId="{BD741326-A501-4D25-9162-07C1AC849D34}" destId="{D361F1EA-395D-44A5-B77C-5663619FD627}" srcOrd="1" destOrd="0" presId="urn:microsoft.com/office/officeart/2005/8/layout/vList2"/>
    <dgm:cxn modelId="{276A8B6C-6F22-4E9D-A00B-A4297C51A67B}" type="presParOf" srcId="{BD741326-A501-4D25-9162-07C1AC849D34}" destId="{B89FB2F1-DD68-4317-80ED-B72A1AD20774}" srcOrd="2" destOrd="0" presId="urn:microsoft.com/office/officeart/2005/8/layout/vList2"/>
    <dgm:cxn modelId="{10158319-A5DF-438E-A64C-472569DA314E}" type="presParOf" srcId="{BD741326-A501-4D25-9162-07C1AC849D34}" destId="{8A8125D7-9319-41B3-B2F0-6B14D00C1859}" srcOrd="3" destOrd="0" presId="urn:microsoft.com/office/officeart/2005/8/layout/vList2"/>
    <dgm:cxn modelId="{6977B5F1-C7DE-41E1-A1B8-F142B9C9A1E8}" type="presParOf" srcId="{BD741326-A501-4D25-9162-07C1AC849D34}" destId="{FE9BF22A-3E88-453F-90F2-7FAEE63A71C7}" srcOrd="4" destOrd="0" presId="urn:microsoft.com/office/officeart/2005/8/layout/vList2"/>
    <dgm:cxn modelId="{E07B8C3A-898D-419C-BABB-CC50D5422540}" type="presParOf" srcId="{BD741326-A501-4D25-9162-07C1AC849D34}" destId="{F7B08252-28B3-4199-B220-19ACE8D0F9E0}" srcOrd="5" destOrd="0" presId="urn:microsoft.com/office/officeart/2005/8/layout/vList2"/>
    <dgm:cxn modelId="{63F6D366-A931-4522-908F-9DD5963AFFC9}" type="presParOf" srcId="{BD741326-A501-4D25-9162-07C1AC849D34}" destId="{32259528-7E24-4AC0-AEF9-F41E6EB6243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EE926C-1B2B-4DA6-B7A7-B1B2172AD46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D3DA565-E0F3-40EC-8CF9-29FF8192F852}">
      <dgm:prSet/>
      <dgm:spPr/>
      <dgm:t>
        <a:bodyPr/>
        <a:lstStyle/>
        <a:p>
          <a:r>
            <a:rPr lang="en-US" dirty="0"/>
            <a:t>ADHD</a:t>
          </a:r>
        </a:p>
        <a:p>
          <a:r>
            <a:rPr lang="en-US" dirty="0"/>
            <a:t>Differential Diagnosis:</a:t>
          </a:r>
        </a:p>
      </dgm:t>
    </dgm:pt>
    <dgm:pt modelId="{4C78A762-4970-4DA1-830A-623B6BD3FA68}" type="parTrans" cxnId="{7DE8AFEF-A2DF-49B3-9AD6-E4550383B18C}">
      <dgm:prSet/>
      <dgm:spPr/>
      <dgm:t>
        <a:bodyPr/>
        <a:lstStyle/>
        <a:p>
          <a:endParaRPr lang="en-US"/>
        </a:p>
      </dgm:t>
    </dgm:pt>
    <dgm:pt modelId="{2C7B19F9-2BA2-4089-98C0-240743234F75}" type="sibTrans" cxnId="{7DE8AFEF-A2DF-49B3-9AD6-E4550383B18C}">
      <dgm:prSet/>
      <dgm:spPr/>
      <dgm:t>
        <a:bodyPr/>
        <a:lstStyle/>
        <a:p>
          <a:endParaRPr lang="en-US"/>
        </a:p>
      </dgm:t>
    </dgm:pt>
    <dgm:pt modelId="{C9186A73-53D2-45F5-89ED-912B133D84F1}">
      <dgm:prSet/>
      <dgm:spPr/>
      <dgm:t>
        <a:bodyPr/>
        <a:lstStyle/>
        <a:p>
          <a:r>
            <a:rPr lang="en-US" dirty="0"/>
            <a:t>Age appropriate high-activity temperamental constellation</a:t>
          </a:r>
        </a:p>
      </dgm:t>
    </dgm:pt>
    <dgm:pt modelId="{167B8C94-2FAB-4FB7-A195-98B346404E70}" type="parTrans" cxnId="{C80E5CE1-A314-47D3-845E-7772785CCBD0}">
      <dgm:prSet/>
      <dgm:spPr/>
      <dgm:t>
        <a:bodyPr/>
        <a:lstStyle/>
        <a:p>
          <a:endParaRPr lang="en-US"/>
        </a:p>
      </dgm:t>
    </dgm:pt>
    <dgm:pt modelId="{96CF8C55-7889-426E-A0D3-01DDC8ADBD1A}" type="sibTrans" cxnId="{C80E5CE1-A314-47D3-845E-7772785CCBD0}">
      <dgm:prSet/>
      <dgm:spPr/>
      <dgm:t>
        <a:bodyPr/>
        <a:lstStyle/>
        <a:p>
          <a:endParaRPr lang="en-US"/>
        </a:p>
      </dgm:t>
    </dgm:pt>
    <dgm:pt modelId="{42043488-7CD4-4A66-9B24-B50CECE1AF48}">
      <dgm:prSet/>
      <dgm:spPr/>
      <dgm:t>
        <a:bodyPr/>
        <a:lstStyle/>
        <a:p>
          <a:r>
            <a:rPr lang="en-US"/>
            <a:t>Anxiety/Trauma</a:t>
          </a:r>
        </a:p>
      </dgm:t>
    </dgm:pt>
    <dgm:pt modelId="{C7C478F4-99E9-441D-83EC-CC761B12B245}" type="parTrans" cxnId="{C5E7F30E-337B-4F46-8398-992710D88DF2}">
      <dgm:prSet/>
      <dgm:spPr/>
      <dgm:t>
        <a:bodyPr/>
        <a:lstStyle/>
        <a:p>
          <a:endParaRPr lang="en-US"/>
        </a:p>
      </dgm:t>
    </dgm:pt>
    <dgm:pt modelId="{56702A85-3D37-461E-8037-006CA51233AB}" type="sibTrans" cxnId="{C5E7F30E-337B-4F46-8398-992710D88DF2}">
      <dgm:prSet/>
      <dgm:spPr/>
      <dgm:t>
        <a:bodyPr/>
        <a:lstStyle/>
        <a:p>
          <a:endParaRPr lang="en-US"/>
        </a:p>
      </dgm:t>
    </dgm:pt>
    <dgm:pt modelId="{06682FB5-96B9-4CDF-91CB-1F324D748BFB}">
      <dgm:prSet/>
      <dgm:spPr/>
      <dgm:t>
        <a:bodyPr/>
        <a:lstStyle/>
        <a:p>
          <a:r>
            <a:rPr lang="en-US" dirty="0"/>
            <a:t>Mood disorders</a:t>
          </a:r>
        </a:p>
      </dgm:t>
    </dgm:pt>
    <dgm:pt modelId="{06D887CF-8585-436C-8DB9-F433982FA9C2}" type="parTrans" cxnId="{F543193B-E861-4C66-8717-A2BA7F50293C}">
      <dgm:prSet/>
      <dgm:spPr/>
      <dgm:t>
        <a:bodyPr/>
        <a:lstStyle/>
        <a:p>
          <a:endParaRPr lang="en-US"/>
        </a:p>
      </dgm:t>
    </dgm:pt>
    <dgm:pt modelId="{DE51F4DD-1884-41AA-AF1A-8A132B0851B1}" type="sibTrans" cxnId="{F543193B-E861-4C66-8717-A2BA7F50293C}">
      <dgm:prSet/>
      <dgm:spPr/>
      <dgm:t>
        <a:bodyPr/>
        <a:lstStyle/>
        <a:p>
          <a:endParaRPr lang="en-US"/>
        </a:p>
      </dgm:t>
    </dgm:pt>
    <dgm:pt modelId="{1CC4F2CB-1940-45E9-AB00-35545901A7AD}">
      <dgm:prSet/>
      <dgm:spPr/>
      <dgm:t>
        <a:bodyPr/>
        <a:lstStyle/>
        <a:p>
          <a:r>
            <a:rPr lang="en-US" dirty="0"/>
            <a:t>Learning disorders</a:t>
          </a:r>
        </a:p>
      </dgm:t>
    </dgm:pt>
    <dgm:pt modelId="{2E849502-CE3D-4BC4-8625-73BBF5063A1D}" type="parTrans" cxnId="{B263F531-BF07-4CB0-8DDC-74B43EAF962E}">
      <dgm:prSet/>
      <dgm:spPr/>
      <dgm:t>
        <a:bodyPr/>
        <a:lstStyle/>
        <a:p>
          <a:endParaRPr lang="en-US"/>
        </a:p>
      </dgm:t>
    </dgm:pt>
    <dgm:pt modelId="{38318FC8-1D3A-439E-AB45-8940A9CB28C0}" type="sibTrans" cxnId="{B263F531-BF07-4CB0-8DDC-74B43EAF962E}">
      <dgm:prSet/>
      <dgm:spPr/>
      <dgm:t>
        <a:bodyPr/>
        <a:lstStyle/>
        <a:p>
          <a:endParaRPr lang="en-US"/>
        </a:p>
      </dgm:t>
    </dgm:pt>
    <dgm:pt modelId="{CF61EFC8-D8A4-48C2-B2AE-C0BA0858D33C}">
      <dgm:prSet/>
      <dgm:spPr/>
      <dgm:t>
        <a:bodyPr/>
        <a:lstStyle/>
        <a:p>
          <a:r>
            <a:rPr lang="en-US" dirty="0"/>
            <a:t>Speech and Language Disorders</a:t>
          </a:r>
        </a:p>
      </dgm:t>
    </dgm:pt>
    <dgm:pt modelId="{42430489-1239-4953-9A19-069469521736}" type="parTrans" cxnId="{665E9A16-9CB4-4DAD-B4C6-0987713093C8}">
      <dgm:prSet/>
      <dgm:spPr/>
      <dgm:t>
        <a:bodyPr/>
        <a:lstStyle/>
        <a:p>
          <a:endParaRPr lang="en-US"/>
        </a:p>
      </dgm:t>
    </dgm:pt>
    <dgm:pt modelId="{5F2A9358-EA23-48B5-8393-A41AFFCE0A8F}" type="sibTrans" cxnId="{665E9A16-9CB4-4DAD-B4C6-0987713093C8}">
      <dgm:prSet/>
      <dgm:spPr/>
      <dgm:t>
        <a:bodyPr/>
        <a:lstStyle/>
        <a:p>
          <a:endParaRPr lang="en-US"/>
        </a:p>
      </dgm:t>
    </dgm:pt>
    <dgm:pt modelId="{7DCCE8A9-F325-4239-B0E9-A0CCF79F792C}">
      <dgm:prSet/>
      <dgm:spPr/>
      <dgm:t>
        <a:bodyPr/>
        <a:lstStyle/>
        <a:p>
          <a:r>
            <a:rPr lang="en-US"/>
            <a:t>Intellectual Disability</a:t>
          </a:r>
        </a:p>
      </dgm:t>
    </dgm:pt>
    <dgm:pt modelId="{31042057-67E2-40D6-B098-B69258AB1B37}" type="parTrans" cxnId="{BAECD7AB-B3D4-421E-86F2-96D14AF96974}">
      <dgm:prSet/>
      <dgm:spPr/>
      <dgm:t>
        <a:bodyPr/>
        <a:lstStyle/>
        <a:p>
          <a:endParaRPr lang="en-US"/>
        </a:p>
      </dgm:t>
    </dgm:pt>
    <dgm:pt modelId="{C5A52239-A297-4408-A73C-FB82669C7AA8}" type="sibTrans" cxnId="{BAECD7AB-B3D4-421E-86F2-96D14AF96974}">
      <dgm:prSet/>
      <dgm:spPr/>
      <dgm:t>
        <a:bodyPr/>
        <a:lstStyle/>
        <a:p>
          <a:endParaRPr lang="en-US"/>
        </a:p>
      </dgm:t>
    </dgm:pt>
    <dgm:pt modelId="{98EBBF2D-F264-466B-AF92-6774960382B1}">
      <dgm:prSet/>
      <dgm:spPr/>
      <dgm:t>
        <a:bodyPr/>
        <a:lstStyle/>
        <a:p>
          <a:r>
            <a:rPr lang="en-US" dirty="0"/>
            <a:t>Autism Spectrum Disorder</a:t>
          </a:r>
        </a:p>
      </dgm:t>
    </dgm:pt>
    <dgm:pt modelId="{0C0C3B19-2E1F-4A9F-9F44-97641E5DC550}" type="parTrans" cxnId="{F332E15F-8F02-4DEE-A0CF-D5DAB9F4D684}">
      <dgm:prSet/>
      <dgm:spPr/>
      <dgm:t>
        <a:bodyPr/>
        <a:lstStyle/>
        <a:p>
          <a:endParaRPr lang="en-US"/>
        </a:p>
      </dgm:t>
    </dgm:pt>
    <dgm:pt modelId="{31D0269F-C0F7-4F6E-8128-D8FBE113B2DD}" type="sibTrans" cxnId="{F332E15F-8F02-4DEE-A0CF-D5DAB9F4D684}">
      <dgm:prSet/>
      <dgm:spPr/>
      <dgm:t>
        <a:bodyPr/>
        <a:lstStyle/>
        <a:p>
          <a:endParaRPr lang="en-US"/>
        </a:p>
      </dgm:t>
    </dgm:pt>
    <dgm:pt modelId="{940690DB-3EBB-40D6-862C-3A63A45DFD1C}" type="pres">
      <dgm:prSet presAssocID="{85EE926C-1B2B-4DA6-B7A7-B1B2172AD46D}" presName="Name0" presStyleCnt="0">
        <dgm:presLayoutVars>
          <dgm:dir/>
          <dgm:animLvl val="lvl"/>
          <dgm:resizeHandles val="exact"/>
        </dgm:presLayoutVars>
      </dgm:prSet>
      <dgm:spPr/>
    </dgm:pt>
    <dgm:pt modelId="{5AD71AA9-EF64-4C01-8467-94DEF55AFBAE}" type="pres">
      <dgm:prSet presAssocID="{8D3DA565-E0F3-40EC-8CF9-29FF8192F852}" presName="composite" presStyleCnt="0"/>
      <dgm:spPr/>
    </dgm:pt>
    <dgm:pt modelId="{8C70DD7D-649B-4715-ABBD-D126CA9838EC}" type="pres">
      <dgm:prSet presAssocID="{8D3DA565-E0F3-40EC-8CF9-29FF8192F852}" presName="parTx" presStyleLbl="alignNode1" presStyleIdx="0" presStyleCnt="1">
        <dgm:presLayoutVars>
          <dgm:chMax val="0"/>
          <dgm:chPref val="0"/>
          <dgm:bulletEnabled val="1"/>
        </dgm:presLayoutVars>
      </dgm:prSet>
      <dgm:spPr/>
    </dgm:pt>
    <dgm:pt modelId="{E6E89B10-D1C0-4194-B93B-C5DF8547FF47}" type="pres">
      <dgm:prSet presAssocID="{8D3DA565-E0F3-40EC-8CF9-29FF8192F852}" presName="desTx" presStyleLbl="alignAccFollowNode1" presStyleIdx="0" presStyleCnt="1">
        <dgm:presLayoutVars>
          <dgm:bulletEnabled val="1"/>
        </dgm:presLayoutVars>
      </dgm:prSet>
      <dgm:spPr/>
    </dgm:pt>
  </dgm:ptLst>
  <dgm:cxnLst>
    <dgm:cxn modelId="{C5E7F30E-337B-4F46-8398-992710D88DF2}" srcId="{8D3DA565-E0F3-40EC-8CF9-29FF8192F852}" destId="{42043488-7CD4-4A66-9B24-B50CECE1AF48}" srcOrd="1" destOrd="0" parTransId="{C7C478F4-99E9-441D-83EC-CC761B12B245}" sibTransId="{56702A85-3D37-461E-8037-006CA51233AB}"/>
    <dgm:cxn modelId="{665E9A16-9CB4-4DAD-B4C6-0987713093C8}" srcId="{8D3DA565-E0F3-40EC-8CF9-29FF8192F852}" destId="{CF61EFC8-D8A4-48C2-B2AE-C0BA0858D33C}" srcOrd="4" destOrd="0" parTransId="{42430489-1239-4953-9A19-069469521736}" sibTransId="{5F2A9358-EA23-48B5-8393-A41AFFCE0A8F}"/>
    <dgm:cxn modelId="{EF74B921-C1EF-469A-99EC-17A4FFD73345}" type="presOf" srcId="{06682FB5-96B9-4CDF-91CB-1F324D748BFB}" destId="{E6E89B10-D1C0-4194-B93B-C5DF8547FF47}" srcOrd="0" destOrd="2" presId="urn:microsoft.com/office/officeart/2005/8/layout/hList1"/>
    <dgm:cxn modelId="{C8C68F2B-8180-4637-90EC-10AC9713DAF7}" type="presOf" srcId="{8D3DA565-E0F3-40EC-8CF9-29FF8192F852}" destId="{8C70DD7D-649B-4715-ABBD-D126CA9838EC}" srcOrd="0" destOrd="0" presId="urn:microsoft.com/office/officeart/2005/8/layout/hList1"/>
    <dgm:cxn modelId="{B263F531-BF07-4CB0-8DDC-74B43EAF962E}" srcId="{8D3DA565-E0F3-40EC-8CF9-29FF8192F852}" destId="{1CC4F2CB-1940-45E9-AB00-35545901A7AD}" srcOrd="3" destOrd="0" parTransId="{2E849502-CE3D-4BC4-8625-73BBF5063A1D}" sibTransId="{38318FC8-1D3A-439E-AB45-8940A9CB28C0}"/>
    <dgm:cxn modelId="{9D9EE038-2810-4C1F-B3BD-8E3B9A9132C4}" type="presOf" srcId="{42043488-7CD4-4A66-9B24-B50CECE1AF48}" destId="{E6E89B10-D1C0-4194-B93B-C5DF8547FF47}" srcOrd="0" destOrd="1" presId="urn:microsoft.com/office/officeart/2005/8/layout/hList1"/>
    <dgm:cxn modelId="{F543193B-E861-4C66-8717-A2BA7F50293C}" srcId="{8D3DA565-E0F3-40EC-8CF9-29FF8192F852}" destId="{06682FB5-96B9-4CDF-91CB-1F324D748BFB}" srcOrd="2" destOrd="0" parTransId="{06D887CF-8585-436C-8DB9-F433982FA9C2}" sibTransId="{DE51F4DD-1884-41AA-AF1A-8A132B0851B1}"/>
    <dgm:cxn modelId="{F332E15F-8F02-4DEE-A0CF-D5DAB9F4D684}" srcId="{8D3DA565-E0F3-40EC-8CF9-29FF8192F852}" destId="{98EBBF2D-F264-466B-AF92-6774960382B1}" srcOrd="6" destOrd="0" parTransId="{0C0C3B19-2E1F-4A9F-9F44-97641E5DC550}" sibTransId="{31D0269F-C0F7-4F6E-8128-D8FBE113B2DD}"/>
    <dgm:cxn modelId="{A9BC0C46-C1BA-4C74-8E33-16B7F0940641}" type="presOf" srcId="{1CC4F2CB-1940-45E9-AB00-35545901A7AD}" destId="{E6E89B10-D1C0-4194-B93B-C5DF8547FF47}" srcOrd="0" destOrd="3" presId="urn:microsoft.com/office/officeart/2005/8/layout/hList1"/>
    <dgm:cxn modelId="{759A7569-0B92-46AF-B3E8-9FDE6015CC25}" type="presOf" srcId="{CF61EFC8-D8A4-48C2-B2AE-C0BA0858D33C}" destId="{E6E89B10-D1C0-4194-B93B-C5DF8547FF47}" srcOrd="0" destOrd="4" presId="urn:microsoft.com/office/officeart/2005/8/layout/hList1"/>
    <dgm:cxn modelId="{77B3C0A3-94DC-481D-AA80-9D01697FDC47}" type="presOf" srcId="{85EE926C-1B2B-4DA6-B7A7-B1B2172AD46D}" destId="{940690DB-3EBB-40D6-862C-3A63A45DFD1C}" srcOrd="0" destOrd="0" presId="urn:microsoft.com/office/officeart/2005/8/layout/hList1"/>
    <dgm:cxn modelId="{BAECD7AB-B3D4-421E-86F2-96D14AF96974}" srcId="{8D3DA565-E0F3-40EC-8CF9-29FF8192F852}" destId="{7DCCE8A9-F325-4239-B0E9-A0CCF79F792C}" srcOrd="5" destOrd="0" parTransId="{31042057-67E2-40D6-B098-B69258AB1B37}" sibTransId="{C5A52239-A297-4408-A73C-FB82669C7AA8}"/>
    <dgm:cxn modelId="{FC8594DA-6098-4CBE-8E54-1E40D45523B4}" type="presOf" srcId="{7DCCE8A9-F325-4239-B0E9-A0CCF79F792C}" destId="{E6E89B10-D1C0-4194-B93B-C5DF8547FF47}" srcOrd="0" destOrd="5" presId="urn:microsoft.com/office/officeart/2005/8/layout/hList1"/>
    <dgm:cxn modelId="{C80E5CE1-A314-47D3-845E-7772785CCBD0}" srcId="{8D3DA565-E0F3-40EC-8CF9-29FF8192F852}" destId="{C9186A73-53D2-45F5-89ED-912B133D84F1}" srcOrd="0" destOrd="0" parTransId="{167B8C94-2FAB-4FB7-A195-98B346404E70}" sibTransId="{96CF8C55-7889-426E-A0D3-01DDC8ADBD1A}"/>
    <dgm:cxn modelId="{7DE8AFEF-A2DF-49B3-9AD6-E4550383B18C}" srcId="{85EE926C-1B2B-4DA6-B7A7-B1B2172AD46D}" destId="{8D3DA565-E0F3-40EC-8CF9-29FF8192F852}" srcOrd="0" destOrd="0" parTransId="{4C78A762-4970-4DA1-830A-623B6BD3FA68}" sibTransId="{2C7B19F9-2BA2-4089-98C0-240743234F75}"/>
    <dgm:cxn modelId="{A3685CF3-3347-4B95-A43D-88DD2A7EE7C7}" type="presOf" srcId="{C9186A73-53D2-45F5-89ED-912B133D84F1}" destId="{E6E89B10-D1C0-4194-B93B-C5DF8547FF47}" srcOrd="0" destOrd="0" presId="urn:microsoft.com/office/officeart/2005/8/layout/hList1"/>
    <dgm:cxn modelId="{C6E791FA-9AE5-4A9F-AEBE-923435B4A1B4}" type="presOf" srcId="{98EBBF2D-F264-466B-AF92-6774960382B1}" destId="{E6E89B10-D1C0-4194-B93B-C5DF8547FF47}" srcOrd="0" destOrd="6" presId="urn:microsoft.com/office/officeart/2005/8/layout/hList1"/>
    <dgm:cxn modelId="{C8B5707F-9AD5-48C6-B530-817910C4D5B1}" type="presParOf" srcId="{940690DB-3EBB-40D6-862C-3A63A45DFD1C}" destId="{5AD71AA9-EF64-4C01-8467-94DEF55AFBAE}" srcOrd="0" destOrd="0" presId="urn:microsoft.com/office/officeart/2005/8/layout/hList1"/>
    <dgm:cxn modelId="{69B0F1A5-C1E4-4425-9AD8-C30FED294E08}" type="presParOf" srcId="{5AD71AA9-EF64-4C01-8467-94DEF55AFBAE}" destId="{8C70DD7D-649B-4715-ABBD-D126CA9838EC}" srcOrd="0" destOrd="0" presId="urn:microsoft.com/office/officeart/2005/8/layout/hList1"/>
    <dgm:cxn modelId="{4E695C92-47A0-4934-8E45-87407BF4A2D6}" type="presParOf" srcId="{5AD71AA9-EF64-4C01-8467-94DEF55AFBAE}" destId="{E6E89B10-D1C0-4194-B93B-C5DF8547FF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2A2499-F9C6-4353-AB61-1747F77AB1D6}" type="doc">
      <dgm:prSet loTypeId="urn:microsoft.com/office/officeart/2005/8/layout/process1" loCatId="process" qsTypeId="urn:microsoft.com/office/officeart/2005/8/quickstyle/3d1" qsCatId="3D" csTypeId="urn:microsoft.com/office/officeart/2005/8/colors/colorful1" csCatId="colorful" phldr="1"/>
      <dgm:spPr/>
      <dgm:t>
        <a:bodyPr/>
        <a:lstStyle/>
        <a:p>
          <a:endParaRPr lang="en-US"/>
        </a:p>
      </dgm:t>
    </dgm:pt>
    <dgm:pt modelId="{EF840D33-C925-4C3F-B05A-690DD70724DF}">
      <dgm:prSet phldrT="[Text]"/>
      <dgm:spPr/>
      <dgm:t>
        <a:bodyPr/>
        <a:lstStyle/>
        <a:p>
          <a:r>
            <a:rPr lang="en-US" dirty="0">
              <a:solidFill>
                <a:schemeClr val="tx1"/>
              </a:solidFill>
            </a:rPr>
            <a:t>Start </a:t>
          </a:r>
          <a:r>
            <a:rPr lang="en-US" b="1" dirty="0">
              <a:solidFill>
                <a:schemeClr val="tx1"/>
              </a:solidFill>
            </a:rPr>
            <a:t>MPH</a:t>
          </a:r>
          <a:r>
            <a:rPr lang="en-US" dirty="0">
              <a:solidFill>
                <a:schemeClr val="tx1"/>
              </a:solidFill>
            </a:rPr>
            <a:t> (low dose)</a:t>
          </a:r>
        </a:p>
      </dgm:t>
    </dgm:pt>
    <dgm:pt modelId="{B54F42CA-8041-4D1E-8B1B-1955B0FB86A3}" type="parTrans" cxnId="{4CECD93D-5703-45E2-9EC1-B389EEB30717}">
      <dgm:prSet/>
      <dgm:spPr/>
      <dgm:t>
        <a:bodyPr/>
        <a:lstStyle/>
        <a:p>
          <a:endParaRPr lang="en-US"/>
        </a:p>
      </dgm:t>
    </dgm:pt>
    <dgm:pt modelId="{236F3601-1BB9-4D2F-8DB4-9567821C1E9A}" type="sibTrans" cxnId="{4CECD93D-5703-45E2-9EC1-B389EEB30717}">
      <dgm:prSet/>
      <dgm:spPr/>
      <dgm:t>
        <a:bodyPr/>
        <a:lstStyle/>
        <a:p>
          <a:endParaRPr lang="en-US"/>
        </a:p>
      </dgm:t>
    </dgm:pt>
    <dgm:pt modelId="{A526EB6D-EBCB-42BF-B514-BFA6777C3F95}">
      <dgm:prSet phldrT="[Text]"/>
      <dgm:spPr/>
      <dgm:t>
        <a:bodyPr/>
        <a:lstStyle/>
        <a:p>
          <a:r>
            <a:rPr lang="en-US" dirty="0">
              <a:solidFill>
                <a:schemeClr val="tx1"/>
              </a:solidFill>
            </a:rPr>
            <a:t>Titrate to efficacy/side effect</a:t>
          </a:r>
        </a:p>
      </dgm:t>
    </dgm:pt>
    <dgm:pt modelId="{18984059-67D7-4C4F-8F45-C4CD86CE290D}" type="parTrans" cxnId="{29CFE595-B3CB-4A41-8B75-B91FBEC3E066}">
      <dgm:prSet/>
      <dgm:spPr/>
      <dgm:t>
        <a:bodyPr/>
        <a:lstStyle/>
        <a:p>
          <a:endParaRPr lang="en-US"/>
        </a:p>
      </dgm:t>
    </dgm:pt>
    <dgm:pt modelId="{23230E2A-C791-4E4C-B0AD-07F67B8EE2D6}" type="sibTrans" cxnId="{29CFE595-B3CB-4A41-8B75-B91FBEC3E066}">
      <dgm:prSet/>
      <dgm:spPr/>
      <dgm:t>
        <a:bodyPr/>
        <a:lstStyle/>
        <a:p>
          <a:endParaRPr lang="en-US"/>
        </a:p>
      </dgm:t>
    </dgm:pt>
    <dgm:pt modelId="{B6F2B183-039B-4224-B304-F0784E4E2112}">
      <dgm:prSet phldrT="[Text]"/>
      <dgm:spPr/>
      <dgm:t>
        <a:bodyPr/>
        <a:lstStyle/>
        <a:p>
          <a:r>
            <a:rPr lang="en-US" dirty="0">
              <a:solidFill>
                <a:schemeClr val="tx1"/>
              </a:solidFill>
            </a:rPr>
            <a:t>Switch to other Class</a:t>
          </a:r>
        </a:p>
      </dgm:t>
    </dgm:pt>
    <dgm:pt modelId="{CA2FE2AF-38CD-4D40-A3B8-7FB292448872}" type="parTrans" cxnId="{E6019DBC-E104-4488-B8A7-4CBB2A6E4C0F}">
      <dgm:prSet/>
      <dgm:spPr/>
      <dgm:t>
        <a:bodyPr/>
        <a:lstStyle/>
        <a:p>
          <a:endParaRPr lang="en-US"/>
        </a:p>
      </dgm:t>
    </dgm:pt>
    <dgm:pt modelId="{161E8B31-3EE9-41B8-B805-BE22210D5B43}" type="sibTrans" cxnId="{E6019DBC-E104-4488-B8A7-4CBB2A6E4C0F}">
      <dgm:prSet/>
      <dgm:spPr/>
      <dgm:t>
        <a:bodyPr/>
        <a:lstStyle/>
        <a:p>
          <a:endParaRPr lang="en-US"/>
        </a:p>
      </dgm:t>
    </dgm:pt>
    <dgm:pt modelId="{8E3EE6B2-899F-4D46-8729-3BA9109E7CB9}">
      <dgm:prSet phldrT="[Text]"/>
      <dgm:spPr/>
      <dgm:t>
        <a:bodyPr/>
        <a:lstStyle/>
        <a:p>
          <a:r>
            <a:rPr lang="en-US" dirty="0">
              <a:solidFill>
                <a:schemeClr val="tx1"/>
              </a:solidFill>
            </a:rPr>
            <a:t>Titrate</a:t>
          </a:r>
        </a:p>
      </dgm:t>
    </dgm:pt>
    <dgm:pt modelId="{AB5DB640-7195-41FD-A6C9-416A5852CDCC}" type="parTrans" cxnId="{F9A4BC6E-2950-49D4-9B1D-65CDDB76A033}">
      <dgm:prSet/>
      <dgm:spPr/>
      <dgm:t>
        <a:bodyPr/>
        <a:lstStyle/>
        <a:p>
          <a:endParaRPr lang="en-US"/>
        </a:p>
      </dgm:t>
    </dgm:pt>
    <dgm:pt modelId="{F541E3FE-8C7F-4DFC-B929-F95F20C33339}" type="sibTrans" cxnId="{F9A4BC6E-2950-49D4-9B1D-65CDDB76A033}">
      <dgm:prSet/>
      <dgm:spPr/>
      <dgm:t>
        <a:bodyPr/>
        <a:lstStyle/>
        <a:p>
          <a:endParaRPr lang="en-US"/>
        </a:p>
      </dgm:t>
    </dgm:pt>
    <dgm:pt modelId="{5CCED4BF-0665-465D-A091-9D0321AC9B72}">
      <dgm:prSet phldrT="[Text]"/>
      <dgm:spPr/>
      <dgm:t>
        <a:bodyPr/>
        <a:lstStyle/>
        <a:p>
          <a:r>
            <a:rPr lang="en-US" dirty="0">
              <a:solidFill>
                <a:schemeClr val="tx1"/>
              </a:solidFill>
            </a:rPr>
            <a:t>Consider Non-stim or referral</a:t>
          </a:r>
        </a:p>
      </dgm:t>
    </dgm:pt>
    <dgm:pt modelId="{594A1C85-7354-4EE2-8EAF-946346443DF4}" type="parTrans" cxnId="{E81ED7EA-B9D4-47F2-B43B-5BA44FA1D174}">
      <dgm:prSet/>
      <dgm:spPr/>
      <dgm:t>
        <a:bodyPr/>
        <a:lstStyle/>
        <a:p>
          <a:endParaRPr lang="en-US"/>
        </a:p>
      </dgm:t>
    </dgm:pt>
    <dgm:pt modelId="{E18278E9-ACF6-4803-8FFA-F4F71B2C8880}" type="sibTrans" cxnId="{E81ED7EA-B9D4-47F2-B43B-5BA44FA1D174}">
      <dgm:prSet/>
      <dgm:spPr>
        <a:solidFill>
          <a:schemeClr val="accent2"/>
        </a:solidFill>
      </dgm:spPr>
      <dgm:t>
        <a:bodyPr/>
        <a:lstStyle/>
        <a:p>
          <a:endParaRPr lang="en-US"/>
        </a:p>
      </dgm:t>
    </dgm:pt>
    <dgm:pt modelId="{E9A1DB77-A305-4E43-A1B6-CB959440210E}">
      <dgm:prSet phldrT="[Text]"/>
      <dgm:spPr/>
      <dgm:t>
        <a:bodyPr/>
        <a:lstStyle/>
        <a:p>
          <a:r>
            <a:rPr lang="en-US" dirty="0">
              <a:solidFill>
                <a:schemeClr val="tx1"/>
              </a:solidFill>
            </a:rPr>
            <a:t>Start </a:t>
          </a:r>
          <a:r>
            <a:rPr lang="en-US" b="1" dirty="0">
              <a:solidFill>
                <a:schemeClr val="tx1"/>
              </a:solidFill>
            </a:rPr>
            <a:t>Amph</a:t>
          </a:r>
          <a:r>
            <a:rPr lang="en-US" dirty="0">
              <a:solidFill>
                <a:schemeClr val="tx1"/>
              </a:solidFill>
            </a:rPr>
            <a:t> (low dose)</a:t>
          </a:r>
        </a:p>
      </dgm:t>
    </dgm:pt>
    <dgm:pt modelId="{9FA97D7D-D287-4040-9ABB-CC2FC58CF066}" type="parTrans" cxnId="{E67AB2BA-B313-4F2E-BEE7-BCA88D719A9F}">
      <dgm:prSet/>
      <dgm:spPr/>
      <dgm:t>
        <a:bodyPr/>
        <a:lstStyle/>
        <a:p>
          <a:endParaRPr lang="en-US"/>
        </a:p>
      </dgm:t>
    </dgm:pt>
    <dgm:pt modelId="{106186F7-D42E-4BAA-A649-A930BCA92927}" type="sibTrans" cxnId="{E67AB2BA-B313-4F2E-BEE7-BCA88D719A9F}">
      <dgm:prSet/>
      <dgm:spPr>
        <a:solidFill>
          <a:schemeClr val="accent3"/>
        </a:solidFill>
      </dgm:spPr>
      <dgm:t>
        <a:bodyPr/>
        <a:lstStyle/>
        <a:p>
          <a:endParaRPr lang="en-US">
            <a:solidFill>
              <a:schemeClr val="tx2"/>
            </a:solidFill>
          </a:endParaRPr>
        </a:p>
      </dgm:t>
    </dgm:pt>
    <dgm:pt modelId="{70CC79EF-AB39-46C0-A495-0C3B68BEC03A}">
      <dgm:prSet phldrT="[Text]"/>
      <dgm:spPr/>
      <dgm:t>
        <a:bodyPr/>
        <a:lstStyle/>
        <a:p>
          <a:r>
            <a:rPr lang="en-US" dirty="0">
              <a:solidFill>
                <a:schemeClr val="tx1"/>
              </a:solidFill>
            </a:rPr>
            <a:t>Titrate to efficacy/side effect</a:t>
          </a:r>
        </a:p>
      </dgm:t>
    </dgm:pt>
    <dgm:pt modelId="{1319A649-97BB-4DA2-8101-4D9BC68D5A10}" type="parTrans" cxnId="{98A5FDB4-40CD-404B-8CF2-C8A77BB14F6A}">
      <dgm:prSet/>
      <dgm:spPr/>
      <dgm:t>
        <a:bodyPr/>
        <a:lstStyle/>
        <a:p>
          <a:endParaRPr lang="en-US"/>
        </a:p>
      </dgm:t>
    </dgm:pt>
    <dgm:pt modelId="{84630060-D214-40B0-9410-BC871387F7A5}" type="sibTrans" cxnId="{98A5FDB4-40CD-404B-8CF2-C8A77BB14F6A}">
      <dgm:prSet/>
      <dgm:spPr/>
      <dgm:t>
        <a:bodyPr/>
        <a:lstStyle/>
        <a:p>
          <a:endParaRPr lang="en-US"/>
        </a:p>
      </dgm:t>
    </dgm:pt>
    <dgm:pt modelId="{43EB1B6D-2EE6-47F6-A18B-98986B9A7992}" type="pres">
      <dgm:prSet presAssocID="{5D2A2499-F9C6-4353-AB61-1747F77AB1D6}" presName="Name0" presStyleCnt="0">
        <dgm:presLayoutVars>
          <dgm:dir/>
          <dgm:resizeHandles val="exact"/>
        </dgm:presLayoutVars>
      </dgm:prSet>
      <dgm:spPr/>
    </dgm:pt>
    <dgm:pt modelId="{243B71BD-1684-494D-8165-2C0014C050B8}" type="pres">
      <dgm:prSet presAssocID="{EF840D33-C925-4C3F-B05A-690DD70724DF}" presName="node" presStyleLbl="node1" presStyleIdx="0" presStyleCnt="7" custScaleX="99227" custScaleY="106241">
        <dgm:presLayoutVars>
          <dgm:bulletEnabled val="1"/>
        </dgm:presLayoutVars>
      </dgm:prSet>
      <dgm:spPr/>
    </dgm:pt>
    <dgm:pt modelId="{67590C30-04D3-4073-AF0D-7D81B80DF15A}" type="pres">
      <dgm:prSet presAssocID="{236F3601-1BB9-4D2F-8DB4-9567821C1E9A}" presName="sibTrans" presStyleLbl="sibTrans2D1" presStyleIdx="0" presStyleCnt="6"/>
      <dgm:spPr/>
    </dgm:pt>
    <dgm:pt modelId="{3BA77996-4F50-4BDF-996F-7099D9C21B14}" type="pres">
      <dgm:prSet presAssocID="{236F3601-1BB9-4D2F-8DB4-9567821C1E9A}" presName="connectorText" presStyleLbl="sibTrans2D1" presStyleIdx="0" presStyleCnt="6"/>
      <dgm:spPr/>
    </dgm:pt>
    <dgm:pt modelId="{5A104704-0BF1-4265-83D2-5602C4EF695B}" type="pres">
      <dgm:prSet presAssocID="{A526EB6D-EBCB-42BF-B514-BFA6777C3F95}" presName="node" presStyleLbl="node1" presStyleIdx="1" presStyleCnt="7">
        <dgm:presLayoutVars>
          <dgm:bulletEnabled val="1"/>
        </dgm:presLayoutVars>
      </dgm:prSet>
      <dgm:spPr/>
    </dgm:pt>
    <dgm:pt modelId="{460A23FD-BDB4-4C66-855A-87D3BB799CAC}" type="pres">
      <dgm:prSet presAssocID="{23230E2A-C791-4E4C-B0AD-07F67B8EE2D6}" presName="sibTrans" presStyleLbl="sibTrans2D1" presStyleIdx="1" presStyleCnt="6"/>
      <dgm:spPr/>
    </dgm:pt>
    <dgm:pt modelId="{499569E8-8FA4-41DD-B300-17B44090B190}" type="pres">
      <dgm:prSet presAssocID="{23230E2A-C791-4E4C-B0AD-07F67B8EE2D6}" presName="connectorText" presStyleLbl="sibTrans2D1" presStyleIdx="1" presStyleCnt="6"/>
      <dgm:spPr/>
    </dgm:pt>
    <dgm:pt modelId="{4532368D-CDF6-4115-A7EF-8112FD9AF9A8}" type="pres">
      <dgm:prSet presAssocID="{B6F2B183-039B-4224-B304-F0784E4E2112}" presName="node" presStyleLbl="node1" presStyleIdx="2" presStyleCnt="7" custLinFactY="12824" custLinFactNeighborX="-1475" custLinFactNeighborY="100000">
        <dgm:presLayoutVars>
          <dgm:bulletEnabled val="1"/>
        </dgm:presLayoutVars>
      </dgm:prSet>
      <dgm:spPr/>
    </dgm:pt>
    <dgm:pt modelId="{F902CE62-E65D-4CA5-9CFB-01D012198F22}" type="pres">
      <dgm:prSet presAssocID="{161E8B31-3EE9-41B8-B805-BE22210D5B43}" presName="sibTrans" presStyleLbl="sibTrans2D1" presStyleIdx="2" presStyleCnt="6"/>
      <dgm:spPr/>
    </dgm:pt>
    <dgm:pt modelId="{BA69EC65-F14A-4E46-B143-BA43BE29FE22}" type="pres">
      <dgm:prSet presAssocID="{161E8B31-3EE9-41B8-B805-BE22210D5B43}" presName="connectorText" presStyleLbl="sibTrans2D1" presStyleIdx="2" presStyleCnt="6"/>
      <dgm:spPr/>
    </dgm:pt>
    <dgm:pt modelId="{F2E2A7B8-D903-4B62-85CF-C673B7D2412E}" type="pres">
      <dgm:prSet presAssocID="{8E3EE6B2-899F-4D46-8729-3BA9109E7CB9}" presName="node" presStyleLbl="node1" presStyleIdx="3" presStyleCnt="7" custLinFactY="12824" custLinFactNeighborX="5631" custLinFactNeighborY="100000">
        <dgm:presLayoutVars>
          <dgm:bulletEnabled val="1"/>
        </dgm:presLayoutVars>
      </dgm:prSet>
      <dgm:spPr/>
    </dgm:pt>
    <dgm:pt modelId="{4994567F-37D9-4ECA-B438-0E2F3B53B036}" type="pres">
      <dgm:prSet presAssocID="{F541E3FE-8C7F-4DFC-B929-F95F20C33339}" presName="sibTrans" presStyleLbl="sibTrans2D1" presStyleIdx="3" presStyleCnt="6"/>
      <dgm:spPr/>
    </dgm:pt>
    <dgm:pt modelId="{3E865E08-4AF8-429F-BB4C-1AD8315F3D51}" type="pres">
      <dgm:prSet presAssocID="{F541E3FE-8C7F-4DFC-B929-F95F20C33339}" presName="connectorText" presStyleLbl="sibTrans2D1" presStyleIdx="3" presStyleCnt="6"/>
      <dgm:spPr/>
    </dgm:pt>
    <dgm:pt modelId="{CEB99925-419D-4842-BF7C-92AC449D67DF}" type="pres">
      <dgm:prSet presAssocID="{5CCED4BF-0665-465D-A091-9D0321AC9B72}" presName="node" presStyleLbl="node1" presStyleIdx="4" presStyleCnt="7" custLinFactY="11196" custLinFactNeighborX="-167" custLinFactNeighborY="100000">
        <dgm:presLayoutVars>
          <dgm:bulletEnabled val="1"/>
        </dgm:presLayoutVars>
      </dgm:prSet>
      <dgm:spPr/>
    </dgm:pt>
    <dgm:pt modelId="{4AED8D6E-06F5-43A7-80F0-8EFE3C842727}" type="pres">
      <dgm:prSet presAssocID="{E18278E9-ACF6-4803-8FFA-F4F71B2C8880}" presName="sibTrans" presStyleLbl="sibTrans2D1" presStyleIdx="4" presStyleCnt="6" custAng="11034967" custScaleX="9834" custScaleY="99297" custLinFactNeighborX="-82178" custLinFactNeighborY="90686"/>
      <dgm:spPr/>
    </dgm:pt>
    <dgm:pt modelId="{7C115618-C7F7-489A-A9C5-22EBD2A2A8D9}" type="pres">
      <dgm:prSet presAssocID="{E18278E9-ACF6-4803-8FFA-F4F71B2C8880}" presName="connectorText" presStyleLbl="sibTrans2D1" presStyleIdx="4" presStyleCnt="6"/>
      <dgm:spPr/>
    </dgm:pt>
    <dgm:pt modelId="{902AEA29-3A05-4ABD-8688-D52E6F32D9D4}" type="pres">
      <dgm:prSet presAssocID="{E9A1DB77-A305-4E43-A1B6-CB959440210E}" presName="node" presStyleLbl="node1" presStyleIdx="5" presStyleCnt="7" custLinFactX="-561849" custLinFactY="81806" custLinFactNeighborX="-600000" custLinFactNeighborY="100000">
        <dgm:presLayoutVars>
          <dgm:bulletEnabled val="1"/>
        </dgm:presLayoutVars>
      </dgm:prSet>
      <dgm:spPr/>
    </dgm:pt>
    <dgm:pt modelId="{5CA74B3F-E052-4BA1-B6BF-E1AF5337EE84}" type="pres">
      <dgm:prSet presAssocID="{106186F7-D42E-4BAA-A649-A930BCA92927}" presName="sibTrans" presStyleLbl="sibTrans2D1" presStyleIdx="5" presStyleCnt="6" custAng="12971278" custFlipHor="1" custScaleX="166883" custScaleY="73830" custLinFactX="300000" custLinFactNeighborX="331972" custLinFactNeighborY="20293"/>
      <dgm:spPr/>
    </dgm:pt>
    <dgm:pt modelId="{964948F2-B460-4582-B282-D7FF7B3E4F3A}" type="pres">
      <dgm:prSet presAssocID="{106186F7-D42E-4BAA-A649-A930BCA92927}" presName="connectorText" presStyleLbl="sibTrans2D1" presStyleIdx="5" presStyleCnt="6"/>
      <dgm:spPr/>
    </dgm:pt>
    <dgm:pt modelId="{90C7570C-D164-42BD-B5E9-23869B86DDBB}" type="pres">
      <dgm:prSet presAssocID="{70CC79EF-AB39-46C0-A495-0C3B68BEC03A}" presName="node" presStyleLbl="node1" presStyleIdx="6" presStyleCnt="7" custLinFactX="-552980" custLinFactY="82843" custLinFactNeighborX="-600000" custLinFactNeighborY="100000">
        <dgm:presLayoutVars>
          <dgm:bulletEnabled val="1"/>
        </dgm:presLayoutVars>
      </dgm:prSet>
      <dgm:spPr/>
    </dgm:pt>
  </dgm:ptLst>
  <dgm:cxnLst>
    <dgm:cxn modelId="{9D458B1E-7F85-44F5-9E1E-ACFE9407F42E}" type="presOf" srcId="{70CC79EF-AB39-46C0-A495-0C3B68BEC03A}" destId="{90C7570C-D164-42BD-B5E9-23869B86DDBB}" srcOrd="0" destOrd="0" presId="urn:microsoft.com/office/officeart/2005/8/layout/process1"/>
    <dgm:cxn modelId="{1CBD5533-71CE-4F28-80CA-1DCCB3291991}" type="presOf" srcId="{236F3601-1BB9-4D2F-8DB4-9567821C1E9A}" destId="{3BA77996-4F50-4BDF-996F-7099D9C21B14}" srcOrd="1" destOrd="0" presId="urn:microsoft.com/office/officeart/2005/8/layout/process1"/>
    <dgm:cxn modelId="{E761F733-26A6-4509-96D7-F71295A21F5C}" type="presOf" srcId="{106186F7-D42E-4BAA-A649-A930BCA92927}" destId="{964948F2-B460-4582-B282-D7FF7B3E4F3A}" srcOrd="1" destOrd="0" presId="urn:microsoft.com/office/officeart/2005/8/layout/process1"/>
    <dgm:cxn modelId="{494B153B-5238-47DB-A79F-47A96685685E}" type="presOf" srcId="{E9A1DB77-A305-4E43-A1B6-CB959440210E}" destId="{902AEA29-3A05-4ABD-8688-D52E6F32D9D4}" srcOrd="0" destOrd="0" presId="urn:microsoft.com/office/officeart/2005/8/layout/process1"/>
    <dgm:cxn modelId="{4CECD93D-5703-45E2-9EC1-B389EEB30717}" srcId="{5D2A2499-F9C6-4353-AB61-1747F77AB1D6}" destId="{EF840D33-C925-4C3F-B05A-690DD70724DF}" srcOrd="0" destOrd="0" parTransId="{B54F42CA-8041-4D1E-8B1B-1955B0FB86A3}" sibTransId="{236F3601-1BB9-4D2F-8DB4-9567821C1E9A}"/>
    <dgm:cxn modelId="{E97BA542-633F-4FB7-A774-3B4D2DE99C23}" type="presOf" srcId="{23230E2A-C791-4E4C-B0AD-07F67B8EE2D6}" destId="{499569E8-8FA4-41DD-B300-17B44090B190}" srcOrd="1" destOrd="0" presId="urn:microsoft.com/office/officeart/2005/8/layout/process1"/>
    <dgm:cxn modelId="{C9A53363-03F9-4D9E-AAE3-B9ED730D2349}" type="presOf" srcId="{5CCED4BF-0665-465D-A091-9D0321AC9B72}" destId="{CEB99925-419D-4842-BF7C-92AC449D67DF}" srcOrd="0" destOrd="0" presId="urn:microsoft.com/office/officeart/2005/8/layout/process1"/>
    <dgm:cxn modelId="{F9A4BC6E-2950-49D4-9B1D-65CDDB76A033}" srcId="{5D2A2499-F9C6-4353-AB61-1747F77AB1D6}" destId="{8E3EE6B2-899F-4D46-8729-3BA9109E7CB9}" srcOrd="3" destOrd="0" parTransId="{AB5DB640-7195-41FD-A6C9-416A5852CDCC}" sibTransId="{F541E3FE-8C7F-4DFC-B929-F95F20C33339}"/>
    <dgm:cxn modelId="{DAB11370-18F2-4939-9097-59F71470D91D}" type="presOf" srcId="{106186F7-D42E-4BAA-A649-A930BCA92927}" destId="{5CA74B3F-E052-4BA1-B6BF-E1AF5337EE84}" srcOrd="0" destOrd="0" presId="urn:microsoft.com/office/officeart/2005/8/layout/process1"/>
    <dgm:cxn modelId="{2227EB94-B75C-49E0-B681-798F95239589}" type="presOf" srcId="{161E8B31-3EE9-41B8-B805-BE22210D5B43}" destId="{BA69EC65-F14A-4E46-B143-BA43BE29FE22}" srcOrd="1" destOrd="0" presId="urn:microsoft.com/office/officeart/2005/8/layout/process1"/>
    <dgm:cxn modelId="{29CFE595-B3CB-4A41-8B75-B91FBEC3E066}" srcId="{5D2A2499-F9C6-4353-AB61-1747F77AB1D6}" destId="{A526EB6D-EBCB-42BF-B514-BFA6777C3F95}" srcOrd="1" destOrd="0" parTransId="{18984059-67D7-4C4F-8F45-C4CD86CE290D}" sibTransId="{23230E2A-C791-4E4C-B0AD-07F67B8EE2D6}"/>
    <dgm:cxn modelId="{FCFFFA9A-CA6A-4A85-B5E4-61343B69F1A2}" type="presOf" srcId="{161E8B31-3EE9-41B8-B805-BE22210D5B43}" destId="{F902CE62-E65D-4CA5-9CFB-01D012198F22}" srcOrd="0" destOrd="0" presId="urn:microsoft.com/office/officeart/2005/8/layout/process1"/>
    <dgm:cxn modelId="{98A5FDB4-40CD-404B-8CF2-C8A77BB14F6A}" srcId="{5D2A2499-F9C6-4353-AB61-1747F77AB1D6}" destId="{70CC79EF-AB39-46C0-A495-0C3B68BEC03A}" srcOrd="6" destOrd="0" parTransId="{1319A649-97BB-4DA2-8101-4D9BC68D5A10}" sibTransId="{84630060-D214-40B0-9410-BC871387F7A5}"/>
    <dgm:cxn modelId="{9B2D05B9-005E-4B1C-94CA-9E9C9F875977}" type="presOf" srcId="{E18278E9-ACF6-4803-8FFA-F4F71B2C8880}" destId="{7C115618-C7F7-489A-A9C5-22EBD2A2A8D9}" srcOrd="1" destOrd="0" presId="urn:microsoft.com/office/officeart/2005/8/layout/process1"/>
    <dgm:cxn modelId="{DF1F86B9-2EF4-442B-933F-A682EB9EBDEE}" type="presOf" srcId="{E18278E9-ACF6-4803-8FFA-F4F71B2C8880}" destId="{4AED8D6E-06F5-43A7-80F0-8EFE3C842727}" srcOrd="0" destOrd="0" presId="urn:microsoft.com/office/officeart/2005/8/layout/process1"/>
    <dgm:cxn modelId="{E67AB2BA-B313-4F2E-BEE7-BCA88D719A9F}" srcId="{5D2A2499-F9C6-4353-AB61-1747F77AB1D6}" destId="{E9A1DB77-A305-4E43-A1B6-CB959440210E}" srcOrd="5" destOrd="0" parTransId="{9FA97D7D-D287-4040-9ABB-CC2FC58CF066}" sibTransId="{106186F7-D42E-4BAA-A649-A930BCA92927}"/>
    <dgm:cxn modelId="{E6019DBC-E104-4488-B8A7-4CBB2A6E4C0F}" srcId="{5D2A2499-F9C6-4353-AB61-1747F77AB1D6}" destId="{B6F2B183-039B-4224-B304-F0784E4E2112}" srcOrd="2" destOrd="0" parTransId="{CA2FE2AF-38CD-4D40-A3B8-7FB292448872}" sibTransId="{161E8B31-3EE9-41B8-B805-BE22210D5B43}"/>
    <dgm:cxn modelId="{9F45BDC7-6334-4045-8374-3D3D9B89D07C}" type="presOf" srcId="{EF840D33-C925-4C3F-B05A-690DD70724DF}" destId="{243B71BD-1684-494D-8165-2C0014C050B8}" srcOrd="0" destOrd="0" presId="urn:microsoft.com/office/officeart/2005/8/layout/process1"/>
    <dgm:cxn modelId="{629A1AD5-BCF7-4F05-9990-CA0F5651BD89}" type="presOf" srcId="{236F3601-1BB9-4D2F-8DB4-9567821C1E9A}" destId="{67590C30-04D3-4073-AF0D-7D81B80DF15A}" srcOrd="0" destOrd="0" presId="urn:microsoft.com/office/officeart/2005/8/layout/process1"/>
    <dgm:cxn modelId="{057D47E3-3D0F-485E-BE3B-985C08684B9C}" type="presOf" srcId="{8E3EE6B2-899F-4D46-8729-3BA9109E7CB9}" destId="{F2E2A7B8-D903-4B62-85CF-C673B7D2412E}" srcOrd="0" destOrd="0" presId="urn:microsoft.com/office/officeart/2005/8/layout/process1"/>
    <dgm:cxn modelId="{151D61E7-A2C1-4B91-B6B9-25F013FCAB58}" type="presOf" srcId="{23230E2A-C791-4E4C-B0AD-07F67B8EE2D6}" destId="{460A23FD-BDB4-4C66-855A-87D3BB799CAC}" srcOrd="0" destOrd="0" presId="urn:microsoft.com/office/officeart/2005/8/layout/process1"/>
    <dgm:cxn modelId="{2D6676E8-B7D1-4363-A6EF-3545F4C2D6E3}" type="presOf" srcId="{F541E3FE-8C7F-4DFC-B929-F95F20C33339}" destId="{3E865E08-4AF8-429F-BB4C-1AD8315F3D51}" srcOrd="1" destOrd="0" presId="urn:microsoft.com/office/officeart/2005/8/layout/process1"/>
    <dgm:cxn modelId="{E81ED7EA-B9D4-47F2-B43B-5BA44FA1D174}" srcId="{5D2A2499-F9C6-4353-AB61-1747F77AB1D6}" destId="{5CCED4BF-0665-465D-A091-9D0321AC9B72}" srcOrd="4" destOrd="0" parTransId="{594A1C85-7354-4EE2-8EAF-946346443DF4}" sibTransId="{E18278E9-ACF6-4803-8FFA-F4F71B2C8880}"/>
    <dgm:cxn modelId="{707E14F2-9219-496E-B715-1E77B18F7245}" type="presOf" srcId="{F541E3FE-8C7F-4DFC-B929-F95F20C33339}" destId="{4994567F-37D9-4ECA-B438-0E2F3B53B036}" srcOrd="0" destOrd="0" presId="urn:microsoft.com/office/officeart/2005/8/layout/process1"/>
    <dgm:cxn modelId="{410B28F2-4FFC-4836-B5BB-CEFC251FA195}" type="presOf" srcId="{5D2A2499-F9C6-4353-AB61-1747F77AB1D6}" destId="{43EB1B6D-2EE6-47F6-A18B-98986B9A7992}" srcOrd="0" destOrd="0" presId="urn:microsoft.com/office/officeart/2005/8/layout/process1"/>
    <dgm:cxn modelId="{39CA4DFD-F137-4E76-8FCC-B435917448C9}" type="presOf" srcId="{A526EB6D-EBCB-42BF-B514-BFA6777C3F95}" destId="{5A104704-0BF1-4265-83D2-5602C4EF695B}" srcOrd="0" destOrd="0" presId="urn:microsoft.com/office/officeart/2005/8/layout/process1"/>
    <dgm:cxn modelId="{8F4898FD-E883-4923-8AD6-0F499BC07369}" type="presOf" srcId="{B6F2B183-039B-4224-B304-F0784E4E2112}" destId="{4532368D-CDF6-4115-A7EF-8112FD9AF9A8}" srcOrd="0" destOrd="0" presId="urn:microsoft.com/office/officeart/2005/8/layout/process1"/>
    <dgm:cxn modelId="{6FD38750-EF59-40B8-8209-57E5500FACDA}" type="presParOf" srcId="{43EB1B6D-2EE6-47F6-A18B-98986B9A7992}" destId="{243B71BD-1684-494D-8165-2C0014C050B8}" srcOrd="0" destOrd="0" presId="urn:microsoft.com/office/officeart/2005/8/layout/process1"/>
    <dgm:cxn modelId="{4A26E1A6-8A50-4D43-A6D5-40EE7D934CB5}" type="presParOf" srcId="{43EB1B6D-2EE6-47F6-A18B-98986B9A7992}" destId="{67590C30-04D3-4073-AF0D-7D81B80DF15A}" srcOrd="1" destOrd="0" presId="urn:microsoft.com/office/officeart/2005/8/layout/process1"/>
    <dgm:cxn modelId="{A6041E0C-80C3-4430-B564-65CC842BC161}" type="presParOf" srcId="{67590C30-04D3-4073-AF0D-7D81B80DF15A}" destId="{3BA77996-4F50-4BDF-996F-7099D9C21B14}" srcOrd="0" destOrd="0" presId="urn:microsoft.com/office/officeart/2005/8/layout/process1"/>
    <dgm:cxn modelId="{C1E55C62-5CD8-4427-A1B8-09A9602E3F8E}" type="presParOf" srcId="{43EB1B6D-2EE6-47F6-A18B-98986B9A7992}" destId="{5A104704-0BF1-4265-83D2-5602C4EF695B}" srcOrd="2" destOrd="0" presId="urn:microsoft.com/office/officeart/2005/8/layout/process1"/>
    <dgm:cxn modelId="{081A25EA-20C7-4071-A8C7-87FA78781E10}" type="presParOf" srcId="{43EB1B6D-2EE6-47F6-A18B-98986B9A7992}" destId="{460A23FD-BDB4-4C66-855A-87D3BB799CAC}" srcOrd="3" destOrd="0" presId="urn:microsoft.com/office/officeart/2005/8/layout/process1"/>
    <dgm:cxn modelId="{164E4C09-F601-4E36-A990-83AB247BA2F4}" type="presParOf" srcId="{460A23FD-BDB4-4C66-855A-87D3BB799CAC}" destId="{499569E8-8FA4-41DD-B300-17B44090B190}" srcOrd="0" destOrd="0" presId="urn:microsoft.com/office/officeart/2005/8/layout/process1"/>
    <dgm:cxn modelId="{9F846B85-2924-4F03-9D97-8253ADCFADB0}" type="presParOf" srcId="{43EB1B6D-2EE6-47F6-A18B-98986B9A7992}" destId="{4532368D-CDF6-4115-A7EF-8112FD9AF9A8}" srcOrd="4" destOrd="0" presId="urn:microsoft.com/office/officeart/2005/8/layout/process1"/>
    <dgm:cxn modelId="{C0D8F26A-D1CD-4F29-B967-8C95E2ACF7CC}" type="presParOf" srcId="{43EB1B6D-2EE6-47F6-A18B-98986B9A7992}" destId="{F902CE62-E65D-4CA5-9CFB-01D012198F22}" srcOrd="5" destOrd="0" presId="urn:microsoft.com/office/officeart/2005/8/layout/process1"/>
    <dgm:cxn modelId="{6CA1D35E-A0D7-4B26-BC1D-93DCA01C1861}" type="presParOf" srcId="{F902CE62-E65D-4CA5-9CFB-01D012198F22}" destId="{BA69EC65-F14A-4E46-B143-BA43BE29FE22}" srcOrd="0" destOrd="0" presId="urn:microsoft.com/office/officeart/2005/8/layout/process1"/>
    <dgm:cxn modelId="{6F12B5A0-2DC4-46AC-BB00-CE1C692F34BE}" type="presParOf" srcId="{43EB1B6D-2EE6-47F6-A18B-98986B9A7992}" destId="{F2E2A7B8-D903-4B62-85CF-C673B7D2412E}" srcOrd="6" destOrd="0" presId="urn:microsoft.com/office/officeart/2005/8/layout/process1"/>
    <dgm:cxn modelId="{CE3E2239-B18A-46AD-8CDF-E5B738A0C287}" type="presParOf" srcId="{43EB1B6D-2EE6-47F6-A18B-98986B9A7992}" destId="{4994567F-37D9-4ECA-B438-0E2F3B53B036}" srcOrd="7" destOrd="0" presId="urn:microsoft.com/office/officeart/2005/8/layout/process1"/>
    <dgm:cxn modelId="{295649B5-58F8-40BA-87C0-A6940EB66188}" type="presParOf" srcId="{4994567F-37D9-4ECA-B438-0E2F3B53B036}" destId="{3E865E08-4AF8-429F-BB4C-1AD8315F3D51}" srcOrd="0" destOrd="0" presId="urn:microsoft.com/office/officeart/2005/8/layout/process1"/>
    <dgm:cxn modelId="{1987C41C-19F9-46BF-94F7-600F9FEAB922}" type="presParOf" srcId="{43EB1B6D-2EE6-47F6-A18B-98986B9A7992}" destId="{CEB99925-419D-4842-BF7C-92AC449D67DF}" srcOrd="8" destOrd="0" presId="urn:microsoft.com/office/officeart/2005/8/layout/process1"/>
    <dgm:cxn modelId="{5ABEE9FD-C7E0-44B9-B798-968481F5DFDE}" type="presParOf" srcId="{43EB1B6D-2EE6-47F6-A18B-98986B9A7992}" destId="{4AED8D6E-06F5-43A7-80F0-8EFE3C842727}" srcOrd="9" destOrd="0" presId="urn:microsoft.com/office/officeart/2005/8/layout/process1"/>
    <dgm:cxn modelId="{F90DFC02-C15D-45F5-A941-76004F1B6B5B}" type="presParOf" srcId="{4AED8D6E-06F5-43A7-80F0-8EFE3C842727}" destId="{7C115618-C7F7-489A-A9C5-22EBD2A2A8D9}" srcOrd="0" destOrd="0" presId="urn:microsoft.com/office/officeart/2005/8/layout/process1"/>
    <dgm:cxn modelId="{9A6CA9EC-926C-4819-B603-E369E4507695}" type="presParOf" srcId="{43EB1B6D-2EE6-47F6-A18B-98986B9A7992}" destId="{902AEA29-3A05-4ABD-8688-D52E6F32D9D4}" srcOrd="10" destOrd="0" presId="urn:microsoft.com/office/officeart/2005/8/layout/process1"/>
    <dgm:cxn modelId="{031E3F13-36BB-4EDF-BB9C-8134B113BEF7}" type="presParOf" srcId="{43EB1B6D-2EE6-47F6-A18B-98986B9A7992}" destId="{5CA74B3F-E052-4BA1-B6BF-E1AF5337EE84}" srcOrd="11" destOrd="0" presId="urn:microsoft.com/office/officeart/2005/8/layout/process1"/>
    <dgm:cxn modelId="{E58BA7D3-D31A-49E5-B16D-49CCDA7791B3}" type="presParOf" srcId="{5CA74B3F-E052-4BA1-B6BF-E1AF5337EE84}" destId="{964948F2-B460-4582-B282-D7FF7B3E4F3A}" srcOrd="0" destOrd="0" presId="urn:microsoft.com/office/officeart/2005/8/layout/process1"/>
    <dgm:cxn modelId="{A11F1283-DA0E-4D57-AA3F-DD64A0FAF97A}" type="presParOf" srcId="{43EB1B6D-2EE6-47F6-A18B-98986B9A7992}" destId="{90C7570C-D164-42BD-B5E9-23869B86DDBB}"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939854-F84F-412A-9E6F-09F0BC284101}" type="doc">
      <dgm:prSet loTypeId="urn:microsoft.com/office/officeart/2005/8/layout/bList2#1" loCatId="list" qsTypeId="urn:microsoft.com/office/officeart/2005/8/quickstyle/simple1" qsCatId="simple" csTypeId="urn:microsoft.com/office/officeart/2005/8/colors/colorful1" csCatId="colorful" phldr="1"/>
      <dgm:spPr/>
    </dgm:pt>
    <dgm:pt modelId="{ABD39C27-44CA-4A69-AB55-37E352F7E132}">
      <dgm:prSet phldrT="[Text]"/>
      <dgm:spPr/>
      <dgm:t>
        <a:bodyPr/>
        <a:lstStyle/>
        <a:p>
          <a:r>
            <a:rPr lang="en-US" b="1" u="sng" dirty="0">
              <a:latin typeface="Arial Rounded MT Bold" pitchFamily="34" charset="0"/>
            </a:rPr>
            <a:t>Ritalin LA</a:t>
          </a:r>
          <a:endParaRPr lang="en-US" dirty="0"/>
        </a:p>
      </dgm:t>
    </dgm:pt>
    <dgm:pt modelId="{A784BDFB-0BAB-417F-915D-BCA6FD072A7F}" type="parTrans" cxnId="{4B67B791-7814-4EC9-A2C0-BB96337613A0}">
      <dgm:prSet/>
      <dgm:spPr/>
      <dgm:t>
        <a:bodyPr/>
        <a:lstStyle/>
        <a:p>
          <a:endParaRPr lang="en-US"/>
        </a:p>
      </dgm:t>
    </dgm:pt>
    <dgm:pt modelId="{3F18B418-4C5A-48B0-9C9B-1AEA0D4650AA}" type="sibTrans" cxnId="{4B67B791-7814-4EC9-A2C0-BB96337613A0}">
      <dgm:prSet/>
      <dgm:spPr/>
      <dgm:t>
        <a:bodyPr/>
        <a:lstStyle/>
        <a:p>
          <a:endParaRPr lang="en-US"/>
        </a:p>
      </dgm:t>
    </dgm:pt>
    <dgm:pt modelId="{95D095C1-8287-46D9-A015-3B1FC953047D}">
      <dgm:prSet phldrT="[Text]"/>
      <dgm:spPr/>
      <dgm:t>
        <a:bodyPr/>
        <a:lstStyle/>
        <a:p>
          <a:r>
            <a:rPr lang="en-US" b="1" u="sng" dirty="0">
              <a:latin typeface="Arial Rounded MT Bold" pitchFamily="34" charset="0"/>
            </a:rPr>
            <a:t>Concerta</a:t>
          </a:r>
          <a:endParaRPr lang="en-US" dirty="0"/>
        </a:p>
      </dgm:t>
    </dgm:pt>
    <dgm:pt modelId="{28655877-9F89-4C69-83A0-0266893A2DB9}" type="parTrans" cxnId="{68FB6447-1BCD-4F26-B4B1-97B1D0557126}">
      <dgm:prSet/>
      <dgm:spPr/>
      <dgm:t>
        <a:bodyPr/>
        <a:lstStyle/>
        <a:p>
          <a:endParaRPr lang="en-US"/>
        </a:p>
      </dgm:t>
    </dgm:pt>
    <dgm:pt modelId="{9894B761-A33B-437C-AFFA-43EDB5A5D2E3}" type="sibTrans" cxnId="{68FB6447-1BCD-4F26-B4B1-97B1D0557126}">
      <dgm:prSet/>
      <dgm:spPr/>
      <dgm:t>
        <a:bodyPr/>
        <a:lstStyle/>
        <a:p>
          <a:endParaRPr lang="en-US"/>
        </a:p>
      </dgm:t>
    </dgm:pt>
    <dgm:pt modelId="{EC82B1E5-16A4-422A-9335-410D9EC841F8}">
      <dgm:prSet phldrT="[Text]"/>
      <dgm:spPr/>
      <dgm:t>
        <a:bodyPr/>
        <a:lstStyle/>
        <a:p>
          <a:r>
            <a:rPr lang="en-US" b="1" u="sng" dirty="0">
              <a:latin typeface="Arial Rounded MT Bold" pitchFamily="34" charset="0"/>
            </a:rPr>
            <a:t>Metadate CD</a:t>
          </a:r>
          <a:endParaRPr lang="en-US" dirty="0"/>
        </a:p>
      </dgm:t>
    </dgm:pt>
    <dgm:pt modelId="{B8B12034-85EC-4883-8D48-23E858177A6A}" type="parTrans" cxnId="{C4A159DC-A506-4117-98AC-89BA7B4DF8F8}">
      <dgm:prSet/>
      <dgm:spPr/>
      <dgm:t>
        <a:bodyPr/>
        <a:lstStyle/>
        <a:p>
          <a:endParaRPr lang="en-US"/>
        </a:p>
      </dgm:t>
    </dgm:pt>
    <dgm:pt modelId="{F4CD4D9C-2F09-43F8-A84B-ED3B5D45177C}" type="sibTrans" cxnId="{C4A159DC-A506-4117-98AC-89BA7B4DF8F8}">
      <dgm:prSet/>
      <dgm:spPr/>
      <dgm:t>
        <a:bodyPr/>
        <a:lstStyle/>
        <a:p>
          <a:endParaRPr lang="en-US"/>
        </a:p>
      </dgm:t>
    </dgm:pt>
    <dgm:pt modelId="{0D0C0AC8-6E2A-42D8-9959-E412D8374FCC}">
      <dgm:prSet phldrT="[Text]"/>
      <dgm:spPr/>
      <dgm:t>
        <a:bodyPr/>
        <a:lstStyle/>
        <a:p>
          <a:r>
            <a:rPr lang="en-US" b="1" u="sng" dirty="0" err="1">
              <a:latin typeface="Arial Rounded MT Bold" pitchFamily="34" charset="0"/>
            </a:rPr>
            <a:t>Focalin</a:t>
          </a:r>
          <a:r>
            <a:rPr lang="en-US" b="1" u="sng" dirty="0">
              <a:latin typeface="Arial Rounded MT Bold" pitchFamily="34" charset="0"/>
            </a:rPr>
            <a:t> XR</a:t>
          </a:r>
          <a:endParaRPr lang="en-US" dirty="0"/>
        </a:p>
      </dgm:t>
    </dgm:pt>
    <dgm:pt modelId="{B4BC2DB7-393F-46A2-AD47-02455F9DDD1B}" type="parTrans" cxnId="{810C33EE-E901-4BC3-A690-CEDEFD041298}">
      <dgm:prSet/>
      <dgm:spPr/>
      <dgm:t>
        <a:bodyPr/>
        <a:lstStyle/>
        <a:p>
          <a:endParaRPr lang="en-US"/>
        </a:p>
      </dgm:t>
    </dgm:pt>
    <dgm:pt modelId="{C36A2222-2B23-4E60-8DDC-839A301F01CB}" type="sibTrans" cxnId="{810C33EE-E901-4BC3-A690-CEDEFD041298}">
      <dgm:prSet/>
      <dgm:spPr/>
      <dgm:t>
        <a:bodyPr/>
        <a:lstStyle/>
        <a:p>
          <a:endParaRPr lang="en-US"/>
        </a:p>
      </dgm:t>
    </dgm:pt>
    <dgm:pt modelId="{79FC7622-9496-418D-9193-23267483D9DF}">
      <dgm:prSet phldrT="[Text]"/>
      <dgm:spPr/>
      <dgm:t>
        <a:bodyPr/>
        <a:lstStyle/>
        <a:p>
          <a:r>
            <a:rPr lang="en-US" b="1" dirty="0"/>
            <a:t>Adderall XR</a:t>
          </a:r>
        </a:p>
      </dgm:t>
    </dgm:pt>
    <dgm:pt modelId="{F75342A6-F673-4704-B09B-9D8C067B6EB7}" type="parTrans" cxnId="{8BE7860E-438E-4DEA-8AAB-4F5038BA4B67}">
      <dgm:prSet/>
      <dgm:spPr/>
      <dgm:t>
        <a:bodyPr/>
        <a:lstStyle/>
        <a:p>
          <a:endParaRPr lang="en-US"/>
        </a:p>
      </dgm:t>
    </dgm:pt>
    <dgm:pt modelId="{FFDDDDFF-CB54-489E-9175-4C1C6A2D5F4E}" type="sibTrans" cxnId="{8BE7860E-438E-4DEA-8AAB-4F5038BA4B67}">
      <dgm:prSet/>
      <dgm:spPr/>
      <dgm:t>
        <a:bodyPr/>
        <a:lstStyle/>
        <a:p>
          <a:endParaRPr lang="en-US"/>
        </a:p>
      </dgm:t>
    </dgm:pt>
    <dgm:pt modelId="{FF27644D-62EC-4467-A7F0-466DFBC45D6C}">
      <dgm:prSet/>
      <dgm:spPr/>
      <dgm:t>
        <a:bodyPr/>
        <a:lstStyle/>
        <a:p>
          <a:r>
            <a:rPr lang="en-US" b="0" dirty="0">
              <a:latin typeface="Arial Rounded MT Bold" pitchFamily="34" charset="0"/>
            </a:rPr>
            <a:t>biphasic delivery of MPH using immediate and delayed release beads</a:t>
          </a:r>
          <a:endParaRPr lang="en-US" b="0" dirty="0"/>
        </a:p>
      </dgm:t>
    </dgm:pt>
    <dgm:pt modelId="{E038A57A-105E-452B-8C10-019910270F8B}" type="parTrans" cxnId="{A8E4F667-D54E-4154-8C25-72AAD6855648}">
      <dgm:prSet/>
      <dgm:spPr/>
      <dgm:t>
        <a:bodyPr/>
        <a:lstStyle/>
        <a:p>
          <a:endParaRPr lang="en-US"/>
        </a:p>
      </dgm:t>
    </dgm:pt>
    <dgm:pt modelId="{B0F01F94-681B-4E13-9451-489CDC3446A0}" type="sibTrans" cxnId="{A8E4F667-D54E-4154-8C25-72AAD6855648}">
      <dgm:prSet/>
      <dgm:spPr/>
      <dgm:t>
        <a:bodyPr/>
        <a:lstStyle/>
        <a:p>
          <a:endParaRPr lang="en-US"/>
        </a:p>
      </dgm:t>
    </dgm:pt>
    <dgm:pt modelId="{A54D5A16-A71F-4044-B238-012710B221AC}">
      <dgm:prSet/>
      <dgm:spPr/>
      <dgm:t>
        <a:bodyPr/>
        <a:lstStyle/>
        <a:p>
          <a:endParaRPr lang="en-US" b="0">
            <a:latin typeface="Arial Rounded MT Bold" pitchFamily="34" charset="0"/>
          </a:endParaRPr>
        </a:p>
      </dgm:t>
    </dgm:pt>
    <dgm:pt modelId="{06A1A7D3-774D-4789-8903-F47B2A9C6F52}" type="parTrans" cxnId="{394B99B6-6995-4EDE-9539-78A57E3DB676}">
      <dgm:prSet/>
      <dgm:spPr/>
      <dgm:t>
        <a:bodyPr/>
        <a:lstStyle/>
        <a:p>
          <a:endParaRPr lang="en-US"/>
        </a:p>
      </dgm:t>
    </dgm:pt>
    <dgm:pt modelId="{875FCDDC-5C32-421E-83F6-377C2B428255}" type="sibTrans" cxnId="{394B99B6-6995-4EDE-9539-78A57E3DB676}">
      <dgm:prSet/>
      <dgm:spPr/>
      <dgm:t>
        <a:bodyPr/>
        <a:lstStyle/>
        <a:p>
          <a:endParaRPr lang="en-US"/>
        </a:p>
      </dgm:t>
    </dgm:pt>
    <dgm:pt modelId="{0E8360BA-8C8F-47B8-B8E0-75D92A88F0B7}">
      <dgm:prSet/>
      <dgm:spPr/>
      <dgm:t>
        <a:bodyPr/>
        <a:lstStyle/>
        <a:p>
          <a:r>
            <a:rPr lang="en-US" b="0">
              <a:latin typeface="Arial Rounded MT Bold" pitchFamily="34" charset="0"/>
            </a:rPr>
            <a:t>in  capsule:</a:t>
          </a:r>
        </a:p>
      </dgm:t>
    </dgm:pt>
    <dgm:pt modelId="{01A689D3-8FA8-4543-9FC9-E4A7A674237C}" type="parTrans" cxnId="{F12132D8-A6A7-41DA-834A-C640FA531B03}">
      <dgm:prSet/>
      <dgm:spPr/>
      <dgm:t>
        <a:bodyPr/>
        <a:lstStyle/>
        <a:p>
          <a:endParaRPr lang="en-US"/>
        </a:p>
      </dgm:t>
    </dgm:pt>
    <dgm:pt modelId="{4799B4EC-6827-4BE9-8D07-B1EE60A967BB}" type="sibTrans" cxnId="{F12132D8-A6A7-41DA-834A-C640FA531B03}">
      <dgm:prSet/>
      <dgm:spPr/>
      <dgm:t>
        <a:bodyPr/>
        <a:lstStyle/>
        <a:p>
          <a:endParaRPr lang="en-US"/>
        </a:p>
      </dgm:t>
    </dgm:pt>
    <dgm:pt modelId="{F6844A0F-CCF2-4CF3-99E4-88048C56905F}">
      <dgm:prSet/>
      <dgm:spPr/>
      <dgm:t>
        <a:bodyPr/>
        <a:lstStyle/>
        <a:p>
          <a:r>
            <a:rPr lang="en-US" b="0">
              <a:latin typeface="Arial Rounded MT Bold" pitchFamily="34" charset="0"/>
            </a:rPr>
            <a:t>50% immediate</a:t>
          </a:r>
        </a:p>
      </dgm:t>
    </dgm:pt>
    <dgm:pt modelId="{A025140F-25ED-47D5-861A-8CCA43752E4B}" type="parTrans" cxnId="{57561171-30CB-4DFB-AAC7-8AFE0681C8A1}">
      <dgm:prSet/>
      <dgm:spPr/>
      <dgm:t>
        <a:bodyPr/>
        <a:lstStyle/>
        <a:p>
          <a:endParaRPr lang="en-US"/>
        </a:p>
      </dgm:t>
    </dgm:pt>
    <dgm:pt modelId="{1BDC3E6C-41E1-461B-88BE-BC6BEE604EFD}" type="sibTrans" cxnId="{57561171-30CB-4DFB-AAC7-8AFE0681C8A1}">
      <dgm:prSet/>
      <dgm:spPr/>
      <dgm:t>
        <a:bodyPr/>
        <a:lstStyle/>
        <a:p>
          <a:endParaRPr lang="en-US"/>
        </a:p>
      </dgm:t>
    </dgm:pt>
    <dgm:pt modelId="{CF687A72-3896-4C1A-8DFB-DE73C12CB953}">
      <dgm:prSet/>
      <dgm:spPr/>
      <dgm:t>
        <a:bodyPr/>
        <a:lstStyle/>
        <a:p>
          <a:r>
            <a:rPr lang="en-US" b="0">
              <a:latin typeface="Arial Rounded MT Bold" pitchFamily="34" charset="0"/>
            </a:rPr>
            <a:t>50% delayed</a:t>
          </a:r>
          <a:endParaRPr lang="en-US" b="0"/>
        </a:p>
      </dgm:t>
    </dgm:pt>
    <dgm:pt modelId="{C58120AA-643C-46E3-9E3F-0B2061A2B127}" type="parTrans" cxnId="{F3F2A9E3-0C84-41D9-A1FC-BC769B5A2BE0}">
      <dgm:prSet/>
      <dgm:spPr/>
      <dgm:t>
        <a:bodyPr/>
        <a:lstStyle/>
        <a:p>
          <a:endParaRPr lang="en-US"/>
        </a:p>
      </dgm:t>
    </dgm:pt>
    <dgm:pt modelId="{CAF905A3-CD2C-49EE-A766-6FA452E45EB5}" type="sibTrans" cxnId="{F3F2A9E3-0C84-41D9-A1FC-BC769B5A2BE0}">
      <dgm:prSet/>
      <dgm:spPr/>
      <dgm:t>
        <a:bodyPr/>
        <a:lstStyle/>
        <a:p>
          <a:endParaRPr lang="en-US"/>
        </a:p>
      </dgm:t>
    </dgm:pt>
    <dgm:pt modelId="{B0457630-56CE-4E75-8960-297C56FC6E06}">
      <dgm:prSet/>
      <dgm:spPr/>
      <dgm:t>
        <a:bodyPr/>
        <a:lstStyle/>
        <a:p>
          <a:r>
            <a:rPr lang="en-US" b="0">
              <a:latin typeface="Arial Rounded MT Bold" pitchFamily="34" charset="0"/>
            </a:rPr>
            <a:t>delivers MPH using immediate release coating and delayed release </a:t>
          </a:r>
          <a:endParaRPr lang="en-US" b="0"/>
        </a:p>
      </dgm:t>
    </dgm:pt>
    <dgm:pt modelId="{D0EDF400-C98D-419D-89AC-08F29CA5AF5C}" type="parTrans" cxnId="{FCB215D5-0176-4D84-9CDC-9397CD7DBB90}">
      <dgm:prSet/>
      <dgm:spPr/>
      <dgm:t>
        <a:bodyPr/>
        <a:lstStyle/>
        <a:p>
          <a:endParaRPr lang="en-US"/>
        </a:p>
      </dgm:t>
    </dgm:pt>
    <dgm:pt modelId="{F1F0B02E-B1DD-44E2-BBA8-4CE48E1BF859}" type="sibTrans" cxnId="{FCB215D5-0176-4D84-9CDC-9397CD7DBB90}">
      <dgm:prSet/>
      <dgm:spPr/>
      <dgm:t>
        <a:bodyPr/>
        <a:lstStyle/>
        <a:p>
          <a:endParaRPr lang="en-US"/>
        </a:p>
      </dgm:t>
    </dgm:pt>
    <dgm:pt modelId="{8AB66726-AFD2-4C77-9001-D90DF207F9C2}">
      <dgm:prSet/>
      <dgm:spPr/>
      <dgm:t>
        <a:bodyPr/>
        <a:lstStyle/>
        <a:p>
          <a:endParaRPr lang="en-US" b="0">
            <a:latin typeface="Arial Rounded MT Bold" pitchFamily="34" charset="0"/>
          </a:endParaRPr>
        </a:p>
      </dgm:t>
    </dgm:pt>
    <dgm:pt modelId="{2CEF7D7D-5466-48D3-9CDF-109339B4233D}" type="parTrans" cxnId="{C6FE39D8-9251-4B95-8E40-2650553FD85C}">
      <dgm:prSet/>
      <dgm:spPr/>
      <dgm:t>
        <a:bodyPr/>
        <a:lstStyle/>
        <a:p>
          <a:endParaRPr lang="en-US"/>
        </a:p>
      </dgm:t>
    </dgm:pt>
    <dgm:pt modelId="{5F5FB530-417C-4B01-8CE1-16138482B8BF}" type="sibTrans" cxnId="{C6FE39D8-9251-4B95-8E40-2650553FD85C}">
      <dgm:prSet/>
      <dgm:spPr/>
      <dgm:t>
        <a:bodyPr/>
        <a:lstStyle/>
        <a:p>
          <a:endParaRPr lang="en-US"/>
        </a:p>
      </dgm:t>
    </dgm:pt>
    <dgm:pt modelId="{070D93F3-552A-4F2C-BF76-9A2F5566BC8E}">
      <dgm:prSet/>
      <dgm:spPr/>
      <dgm:t>
        <a:bodyPr/>
        <a:lstStyle/>
        <a:p>
          <a:r>
            <a:rPr lang="en-US" b="0">
              <a:latin typeface="Arial Rounded MT Bold" pitchFamily="34" charset="0"/>
            </a:rPr>
            <a:t>osmotic mechanism:</a:t>
          </a:r>
        </a:p>
      </dgm:t>
    </dgm:pt>
    <dgm:pt modelId="{456E8C8F-95B9-451C-8AC7-CFB3C6C24AA3}" type="parTrans" cxnId="{D6CDC9E8-FC3D-4F86-8D93-B17F22D274B7}">
      <dgm:prSet/>
      <dgm:spPr/>
      <dgm:t>
        <a:bodyPr/>
        <a:lstStyle/>
        <a:p>
          <a:endParaRPr lang="en-US"/>
        </a:p>
      </dgm:t>
    </dgm:pt>
    <dgm:pt modelId="{9D3C9302-69BF-4E4A-A6E6-FAB6714E211D}" type="sibTrans" cxnId="{D6CDC9E8-FC3D-4F86-8D93-B17F22D274B7}">
      <dgm:prSet/>
      <dgm:spPr/>
      <dgm:t>
        <a:bodyPr/>
        <a:lstStyle/>
        <a:p>
          <a:endParaRPr lang="en-US"/>
        </a:p>
      </dgm:t>
    </dgm:pt>
    <dgm:pt modelId="{DD3C4DBF-6955-4332-9DC1-A3ED26441A45}">
      <dgm:prSet/>
      <dgm:spPr/>
      <dgm:t>
        <a:bodyPr/>
        <a:lstStyle/>
        <a:p>
          <a:r>
            <a:rPr lang="en-US" b="0">
              <a:latin typeface="Arial Rounded MT Bold" pitchFamily="34" charset="0"/>
            </a:rPr>
            <a:t>22% immediate</a:t>
          </a:r>
        </a:p>
      </dgm:t>
    </dgm:pt>
    <dgm:pt modelId="{2D47ABD2-D601-46AA-8AE6-DA80F55439B6}" type="parTrans" cxnId="{11BEB44B-9734-484E-A0F0-5020BE4BE239}">
      <dgm:prSet/>
      <dgm:spPr/>
      <dgm:t>
        <a:bodyPr/>
        <a:lstStyle/>
        <a:p>
          <a:endParaRPr lang="en-US"/>
        </a:p>
      </dgm:t>
    </dgm:pt>
    <dgm:pt modelId="{FF0E64E3-9249-46B4-AEEF-78DE4F12DD90}" type="sibTrans" cxnId="{11BEB44B-9734-484E-A0F0-5020BE4BE239}">
      <dgm:prSet/>
      <dgm:spPr/>
      <dgm:t>
        <a:bodyPr/>
        <a:lstStyle/>
        <a:p>
          <a:endParaRPr lang="en-US"/>
        </a:p>
      </dgm:t>
    </dgm:pt>
    <dgm:pt modelId="{44E02E6E-1825-413D-994E-93794E3A17ED}">
      <dgm:prSet/>
      <dgm:spPr/>
      <dgm:t>
        <a:bodyPr/>
        <a:lstStyle/>
        <a:p>
          <a:r>
            <a:rPr lang="en-US" b="0">
              <a:latin typeface="Arial Rounded MT Bold" pitchFamily="34" charset="0"/>
            </a:rPr>
            <a:t>78% delayed</a:t>
          </a:r>
          <a:endParaRPr lang="en-US" b="0"/>
        </a:p>
      </dgm:t>
    </dgm:pt>
    <dgm:pt modelId="{D9D24533-5A14-4296-8BC3-11BD1238CF07}" type="parTrans" cxnId="{4F1F6F5D-FF41-45B1-B03A-EAD8E95FA4CD}">
      <dgm:prSet/>
      <dgm:spPr/>
      <dgm:t>
        <a:bodyPr/>
        <a:lstStyle/>
        <a:p>
          <a:endParaRPr lang="en-US"/>
        </a:p>
      </dgm:t>
    </dgm:pt>
    <dgm:pt modelId="{5CBFDD08-8F03-4CA5-AA0F-5834AAD90A38}" type="sibTrans" cxnId="{4F1F6F5D-FF41-45B1-B03A-EAD8E95FA4CD}">
      <dgm:prSet/>
      <dgm:spPr/>
      <dgm:t>
        <a:bodyPr/>
        <a:lstStyle/>
        <a:p>
          <a:endParaRPr lang="en-US"/>
        </a:p>
      </dgm:t>
    </dgm:pt>
    <dgm:pt modelId="{D507AF20-41CC-477B-AC2F-3744C53883AD}">
      <dgm:prSet/>
      <dgm:spPr/>
      <dgm:t>
        <a:bodyPr/>
        <a:lstStyle/>
        <a:p>
          <a:r>
            <a:rPr lang="en-US" b="0">
              <a:latin typeface="Arial Rounded MT Bold" pitchFamily="34" charset="0"/>
            </a:rPr>
            <a:t>biphasic delivery of MPH using immediate and delayed release beads</a:t>
          </a:r>
          <a:endParaRPr lang="en-US" b="0"/>
        </a:p>
      </dgm:t>
    </dgm:pt>
    <dgm:pt modelId="{D35A9213-20E5-4EB4-A60C-3B58E41EE9C5}" type="parTrans" cxnId="{C35B821E-7969-49D2-8143-6E8DE0B8C6ED}">
      <dgm:prSet/>
      <dgm:spPr/>
      <dgm:t>
        <a:bodyPr/>
        <a:lstStyle/>
        <a:p>
          <a:endParaRPr lang="en-US"/>
        </a:p>
      </dgm:t>
    </dgm:pt>
    <dgm:pt modelId="{6886CA45-E4EA-4A21-B71E-2D63B2940958}" type="sibTrans" cxnId="{C35B821E-7969-49D2-8143-6E8DE0B8C6ED}">
      <dgm:prSet/>
      <dgm:spPr/>
      <dgm:t>
        <a:bodyPr/>
        <a:lstStyle/>
        <a:p>
          <a:endParaRPr lang="en-US"/>
        </a:p>
      </dgm:t>
    </dgm:pt>
    <dgm:pt modelId="{532BFEBD-939C-4B77-AA3C-8C9E0AE6AB32}">
      <dgm:prSet/>
      <dgm:spPr/>
      <dgm:t>
        <a:bodyPr/>
        <a:lstStyle/>
        <a:p>
          <a:endParaRPr lang="en-US" b="0">
            <a:latin typeface="Arial Rounded MT Bold" pitchFamily="34" charset="0"/>
          </a:endParaRPr>
        </a:p>
      </dgm:t>
    </dgm:pt>
    <dgm:pt modelId="{51EC091F-7CC3-4B3E-AEB4-B122E7892760}" type="parTrans" cxnId="{A0D4F6E7-5345-45CB-8626-9BC687C66284}">
      <dgm:prSet/>
      <dgm:spPr/>
      <dgm:t>
        <a:bodyPr/>
        <a:lstStyle/>
        <a:p>
          <a:endParaRPr lang="en-US"/>
        </a:p>
      </dgm:t>
    </dgm:pt>
    <dgm:pt modelId="{095B01DF-56FF-4814-A330-00FFFABE0415}" type="sibTrans" cxnId="{A0D4F6E7-5345-45CB-8626-9BC687C66284}">
      <dgm:prSet/>
      <dgm:spPr/>
      <dgm:t>
        <a:bodyPr/>
        <a:lstStyle/>
        <a:p>
          <a:endParaRPr lang="en-US"/>
        </a:p>
      </dgm:t>
    </dgm:pt>
    <dgm:pt modelId="{BD83237F-A0B1-4411-BC0E-FA39D13D1BC0}">
      <dgm:prSet/>
      <dgm:spPr/>
      <dgm:t>
        <a:bodyPr/>
        <a:lstStyle/>
        <a:p>
          <a:r>
            <a:rPr lang="en-US" b="0">
              <a:latin typeface="Arial Rounded MT Bold" pitchFamily="34" charset="0"/>
            </a:rPr>
            <a:t>in  capsule:</a:t>
          </a:r>
        </a:p>
      </dgm:t>
    </dgm:pt>
    <dgm:pt modelId="{016DC5AB-9ED9-42F0-BC68-2AE7968637F7}" type="parTrans" cxnId="{4631761C-43CD-4566-84D7-D1A91D220998}">
      <dgm:prSet/>
      <dgm:spPr/>
      <dgm:t>
        <a:bodyPr/>
        <a:lstStyle/>
        <a:p>
          <a:endParaRPr lang="en-US"/>
        </a:p>
      </dgm:t>
    </dgm:pt>
    <dgm:pt modelId="{3691A6FC-7519-45EA-8B06-FBFB3FF88945}" type="sibTrans" cxnId="{4631761C-43CD-4566-84D7-D1A91D220998}">
      <dgm:prSet/>
      <dgm:spPr/>
      <dgm:t>
        <a:bodyPr/>
        <a:lstStyle/>
        <a:p>
          <a:endParaRPr lang="en-US"/>
        </a:p>
      </dgm:t>
    </dgm:pt>
    <dgm:pt modelId="{6DA9D064-2A1B-40E2-B274-162B3B66277D}">
      <dgm:prSet/>
      <dgm:spPr/>
      <dgm:t>
        <a:bodyPr/>
        <a:lstStyle/>
        <a:p>
          <a:r>
            <a:rPr lang="en-US" b="0">
              <a:latin typeface="Arial Rounded MT Bold" pitchFamily="34" charset="0"/>
            </a:rPr>
            <a:t>30% immediate</a:t>
          </a:r>
        </a:p>
      </dgm:t>
    </dgm:pt>
    <dgm:pt modelId="{690F4615-4128-42B4-BE32-2F45470D6605}" type="parTrans" cxnId="{479BED64-4576-445D-98AE-C01A84BC97E1}">
      <dgm:prSet/>
      <dgm:spPr/>
      <dgm:t>
        <a:bodyPr/>
        <a:lstStyle/>
        <a:p>
          <a:endParaRPr lang="en-US"/>
        </a:p>
      </dgm:t>
    </dgm:pt>
    <dgm:pt modelId="{BE77A761-1C17-4B25-9F77-EA51B17228C1}" type="sibTrans" cxnId="{479BED64-4576-445D-98AE-C01A84BC97E1}">
      <dgm:prSet/>
      <dgm:spPr/>
      <dgm:t>
        <a:bodyPr/>
        <a:lstStyle/>
        <a:p>
          <a:endParaRPr lang="en-US"/>
        </a:p>
      </dgm:t>
    </dgm:pt>
    <dgm:pt modelId="{0BDAA9AD-41AE-4216-9761-2E7B283B6170}">
      <dgm:prSet/>
      <dgm:spPr/>
      <dgm:t>
        <a:bodyPr/>
        <a:lstStyle/>
        <a:p>
          <a:r>
            <a:rPr lang="en-US" b="0">
              <a:latin typeface="Arial Rounded MT Bold" pitchFamily="34" charset="0"/>
            </a:rPr>
            <a:t>70% delayed</a:t>
          </a:r>
        </a:p>
      </dgm:t>
    </dgm:pt>
    <dgm:pt modelId="{465CAA83-D753-4111-B2C3-60DC560DF5AB}" type="parTrans" cxnId="{A97F7D72-A933-414F-9915-F211F9AEEBD8}">
      <dgm:prSet/>
      <dgm:spPr/>
      <dgm:t>
        <a:bodyPr/>
        <a:lstStyle/>
        <a:p>
          <a:endParaRPr lang="en-US"/>
        </a:p>
      </dgm:t>
    </dgm:pt>
    <dgm:pt modelId="{D1C244A9-0C52-4EFC-9865-EF380CE442AB}" type="sibTrans" cxnId="{A97F7D72-A933-414F-9915-F211F9AEEBD8}">
      <dgm:prSet/>
      <dgm:spPr/>
      <dgm:t>
        <a:bodyPr/>
        <a:lstStyle/>
        <a:p>
          <a:endParaRPr lang="en-US"/>
        </a:p>
      </dgm:t>
    </dgm:pt>
    <dgm:pt modelId="{1BB4CF35-F8F9-41E5-9300-41041548ABCC}">
      <dgm:prSet/>
      <dgm:spPr/>
      <dgm:t>
        <a:bodyPr/>
        <a:lstStyle/>
        <a:p>
          <a:r>
            <a:rPr lang="en-US" b="0">
              <a:latin typeface="Arial Rounded MT Bold" pitchFamily="34" charset="0"/>
            </a:rPr>
            <a:t>biphasic delivery of </a:t>
          </a:r>
          <a:r>
            <a:rPr lang="en-US" b="0" i="1">
              <a:latin typeface="Arial Rounded MT Bold" pitchFamily="34" charset="0"/>
            </a:rPr>
            <a:t>dextro</a:t>
          </a:r>
          <a:r>
            <a:rPr lang="en-US" b="0">
              <a:latin typeface="Arial Rounded MT Bold" pitchFamily="34" charset="0"/>
            </a:rPr>
            <a:t> MPH using immediate and delayed release beads</a:t>
          </a:r>
          <a:endParaRPr lang="en-US" b="0"/>
        </a:p>
      </dgm:t>
    </dgm:pt>
    <dgm:pt modelId="{BC493C24-9839-4259-9D03-BC40AE6A5A96}" type="parTrans" cxnId="{C9640312-0463-45D0-A027-7640DEAC9E88}">
      <dgm:prSet/>
      <dgm:spPr/>
      <dgm:t>
        <a:bodyPr/>
        <a:lstStyle/>
        <a:p>
          <a:endParaRPr lang="en-US"/>
        </a:p>
      </dgm:t>
    </dgm:pt>
    <dgm:pt modelId="{5CE6DD83-E621-429E-AA34-480FBDD793BB}" type="sibTrans" cxnId="{C9640312-0463-45D0-A027-7640DEAC9E88}">
      <dgm:prSet/>
      <dgm:spPr/>
      <dgm:t>
        <a:bodyPr/>
        <a:lstStyle/>
        <a:p>
          <a:endParaRPr lang="en-US"/>
        </a:p>
      </dgm:t>
    </dgm:pt>
    <dgm:pt modelId="{1B222ACB-9739-45DD-88A2-E20DB726F303}">
      <dgm:prSet/>
      <dgm:spPr/>
      <dgm:t>
        <a:bodyPr/>
        <a:lstStyle/>
        <a:p>
          <a:r>
            <a:rPr lang="en-US" b="0">
              <a:latin typeface="Arial Rounded MT Bold" pitchFamily="34" charset="0"/>
            </a:rPr>
            <a:t>in capsule</a:t>
          </a:r>
        </a:p>
      </dgm:t>
    </dgm:pt>
    <dgm:pt modelId="{05863492-9DB6-47F7-B78D-B148DBF10F5B}" type="parTrans" cxnId="{10D73CD5-9DB2-4EF8-A751-1D3EFC8D5767}">
      <dgm:prSet/>
      <dgm:spPr/>
      <dgm:t>
        <a:bodyPr/>
        <a:lstStyle/>
        <a:p>
          <a:endParaRPr lang="en-US"/>
        </a:p>
      </dgm:t>
    </dgm:pt>
    <dgm:pt modelId="{FD3E8543-A0D6-411E-B4CF-47929CE681DE}" type="sibTrans" cxnId="{10D73CD5-9DB2-4EF8-A751-1D3EFC8D5767}">
      <dgm:prSet/>
      <dgm:spPr/>
      <dgm:t>
        <a:bodyPr/>
        <a:lstStyle/>
        <a:p>
          <a:endParaRPr lang="en-US"/>
        </a:p>
      </dgm:t>
    </dgm:pt>
    <dgm:pt modelId="{F76CFC65-F844-4204-9581-58EEBB481D99}">
      <dgm:prSet/>
      <dgm:spPr/>
      <dgm:t>
        <a:bodyPr/>
        <a:lstStyle/>
        <a:p>
          <a:r>
            <a:rPr lang="en-US" b="0">
              <a:latin typeface="Arial Rounded MT Bold" pitchFamily="34" charset="0"/>
            </a:rPr>
            <a:t>50% immediate</a:t>
          </a:r>
        </a:p>
      </dgm:t>
    </dgm:pt>
    <dgm:pt modelId="{2FF8A4B2-D30F-4E96-80F5-CE9CA5AFB883}" type="parTrans" cxnId="{7C46F072-8E19-4EE8-8BD0-B770ECAF90C6}">
      <dgm:prSet/>
      <dgm:spPr/>
      <dgm:t>
        <a:bodyPr/>
        <a:lstStyle/>
        <a:p>
          <a:endParaRPr lang="en-US"/>
        </a:p>
      </dgm:t>
    </dgm:pt>
    <dgm:pt modelId="{4F84F593-48CA-48BE-A568-326E10FF094E}" type="sibTrans" cxnId="{7C46F072-8E19-4EE8-8BD0-B770ECAF90C6}">
      <dgm:prSet/>
      <dgm:spPr/>
      <dgm:t>
        <a:bodyPr/>
        <a:lstStyle/>
        <a:p>
          <a:endParaRPr lang="en-US"/>
        </a:p>
      </dgm:t>
    </dgm:pt>
    <dgm:pt modelId="{AECC77F0-CE48-4967-8223-3CD14BEA4F5E}">
      <dgm:prSet/>
      <dgm:spPr/>
      <dgm:t>
        <a:bodyPr/>
        <a:lstStyle/>
        <a:p>
          <a:r>
            <a:rPr lang="en-US" b="0">
              <a:latin typeface="Arial Rounded MT Bold" pitchFamily="34" charset="0"/>
            </a:rPr>
            <a:t>50% delayed</a:t>
          </a:r>
        </a:p>
      </dgm:t>
    </dgm:pt>
    <dgm:pt modelId="{3EB33953-34A6-48BA-B234-C6B231A08EE9}" type="parTrans" cxnId="{61D647A8-49CD-46DD-8FBD-10811D69CAE9}">
      <dgm:prSet/>
      <dgm:spPr/>
      <dgm:t>
        <a:bodyPr/>
        <a:lstStyle/>
        <a:p>
          <a:endParaRPr lang="en-US"/>
        </a:p>
      </dgm:t>
    </dgm:pt>
    <dgm:pt modelId="{C06291F2-D861-4B45-9637-0F1AC6D9CF3E}" type="sibTrans" cxnId="{61D647A8-49CD-46DD-8FBD-10811D69CAE9}">
      <dgm:prSet/>
      <dgm:spPr/>
      <dgm:t>
        <a:bodyPr/>
        <a:lstStyle/>
        <a:p>
          <a:endParaRPr lang="en-US"/>
        </a:p>
      </dgm:t>
    </dgm:pt>
    <dgm:pt modelId="{92423E80-3766-4205-86AE-C5733C3C701F}">
      <dgm:prSet/>
      <dgm:spPr/>
      <dgm:t>
        <a:bodyPr/>
        <a:lstStyle/>
        <a:p>
          <a:endParaRPr lang="en-US" b="0" dirty="0">
            <a:latin typeface="Arial Rounded MT Bold" pitchFamily="34" charset="0"/>
          </a:endParaRPr>
        </a:p>
      </dgm:t>
    </dgm:pt>
    <dgm:pt modelId="{2895F91A-7529-425C-A120-0D22FF25771A}" type="parTrans" cxnId="{847E160C-93D4-4346-863B-EB5B82E26EFF}">
      <dgm:prSet/>
      <dgm:spPr/>
      <dgm:t>
        <a:bodyPr/>
        <a:lstStyle/>
        <a:p>
          <a:endParaRPr lang="en-US"/>
        </a:p>
      </dgm:t>
    </dgm:pt>
    <dgm:pt modelId="{C44D80DB-85D1-4608-9FC8-EE08D06CE6D1}" type="sibTrans" cxnId="{847E160C-93D4-4346-863B-EB5B82E26EFF}">
      <dgm:prSet/>
      <dgm:spPr/>
      <dgm:t>
        <a:bodyPr/>
        <a:lstStyle/>
        <a:p>
          <a:endParaRPr lang="en-US"/>
        </a:p>
      </dgm:t>
    </dgm:pt>
    <dgm:pt modelId="{60BFFCDB-DAEC-47F0-924B-43ABD28BC6C4}">
      <dgm:prSet/>
      <dgm:spPr/>
      <dgm:t>
        <a:bodyPr/>
        <a:lstStyle/>
        <a:p>
          <a:r>
            <a:rPr lang="en-US" b="0">
              <a:latin typeface="Arial Rounded MT Bold" pitchFamily="34" charset="0"/>
            </a:rPr>
            <a:t>(only the </a:t>
          </a:r>
          <a:r>
            <a:rPr lang="en-US" b="0" i="1">
              <a:latin typeface="Arial Rounded MT Bold" pitchFamily="34" charset="0"/>
            </a:rPr>
            <a:t>d</a:t>
          </a:r>
          <a:r>
            <a:rPr lang="en-US" b="0">
              <a:latin typeface="Arial Rounded MT Bold" pitchFamily="34" charset="0"/>
            </a:rPr>
            <a:t>-version of MPH is active, thus only 1/2 the usual MPH dose is used)</a:t>
          </a:r>
        </a:p>
      </dgm:t>
    </dgm:pt>
    <dgm:pt modelId="{0C43732D-B3F0-40C8-8B2E-D7F662E20E61}" type="parTrans" cxnId="{6C820FAE-0074-4E2B-AFFF-E49EF1691DA0}">
      <dgm:prSet/>
      <dgm:spPr/>
      <dgm:t>
        <a:bodyPr/>
        <a:lstStyle/>
        <a:p>
          <a:endParaRPr lang="en-US"/>
        </a:p>
      </dgm:t>
    </dgm:pt>
    <dgm:pt modelId="{4A82CAAD-795D-4F2C-929E-7E968D9666B9}" type="sibTrans" cxnId="{6C820FAE-0074-4E2B-AFFF-E49EF1691DA0}">
      <dgm:prSet/>
      <dgm:spPr/>
      <dgm:t>
        <a:bodyPr/>
        <a:lstStyle/>
        <a:p>
          <a:endParaRPr lang="en-US"/>
        </a:p>
      </dgm:t>
    </dgm:pt>
    <dgm:pt modelId="{FB540933-E946-455F-92B5-A757E9A40097}">
      <dgm:prSet/>
      <dgm:spPr/>
      <dgm:t>
        <a:bodyPr/>
        <a:lstStyle/>
        <a:p>
          <a:r>
            <a:rPr lang="en-US" b="0">
              <a:latin typeface="Arial Rounded MT Bold" pitchFamily="34" charset="0"/>
            </a:rPr>
            <a:t>delivers mixed salts using immediate and time-released beads:</a:t>
          </a:r>
          <a:endParaRPr lang="en-US" b="0"/>
        </a:p>
      </dgm:t>
    </dgm:pt>
    <dgm:pt modelId="{5DE52D07-CA9C-476C-A3E6-3F22DE1FD239}" type="parTrans" cxnId="{A5793954-6EB4-4138-B759-6D65BDA74AD3}">
      <dgm:prSet/>
      <dgm:spPr/>
      <dgm:t>
        <a:bodyPr/>
        <a:lstStyle/>
        <a:p>
          <a:endParaRPr lang="en-US"/>
        </a:p>
      </dgm:t>
    </dgm:pt>
    <dgm:pt modelId="{B60F2067-40FD-4282-AC7E-08869E437D3F}" type="sibTrans" cxnId="{A5793954-6EB4-4138-B759-6D65BDA74AD3}">
      <dgm:prSet/>
      <dgm:spPr/>
      <dgm:t>
        <a:bodyPr/>
        <a:lstStyle/>
        <a:p>
          <a:endParaRPr lang="en-US"/>
        </a:p>
      </dgm:t>
    </dgm:pt>
    <dgm:pt modelId="{AEDFEBD2-0A4F-40BA-9917-A52CEE9280EB}">
      <dgm:prSet/>
      <dgm:spPr/>
      <dgm:t>
        <a:bodyPr/>
        <a:lstStyle/>
        <a:p>
          <a:endParaRPr lang="en-US" b="0" dirty="0">
            <a:latin typeface="Arial Rounded MT Bold" pitchFamily="34" charset="0"/>
          </a:endParaRPr>
        </a:p>
      </dgm:t>
    </dgm:pt>
    <dgm:pt modelId="{1F673741-2DEC-4425-8506-C431DD2747A0}" type="parTrans" cxnId="{9D8D5630-79DA-408A-968E-187B0A13DB5B}">
      <dgm:prSet/>
      <dgm:spPr/>
      <dgm:t>
        <a:bodyPr/>
        <a:lstStyle/>
        <a:p>
          <a:endParaRPr lang="en-US"/>
        </a:p>
      </dgm:t>
    </dgm:pt>
    <dgm:pt modelId="{FFA4B9BE-0257-4D5C-AD1C-50B9B9EDBA65}" type="sibTrans" cxnId="{9D8D5630-79DA-408A-968E-187B0A13DB5B}">
      <dgm:prSet/>
      <dgm:spPr/>
      <dgm:t>
        <a:bodyPr/>
        <a:lstStyle/>
        <a:p>
          <a:endParaRPr lang="en-US"/>
        </a:p>
      </dgm:t>
    </dgm:pt>
    <dgm:pt modelId="{8F647DC3-2045-43B3-9C39-CF8FA4DAC938}">
      <dgm:prSet/>
      <dgm:spPr/>
      <dgm:t>
        <a:bodyPr/>
        <a:lstStyle/>
        <a:p>
          <a:r>
            <a:rPr lang="en-US" b="0">
              <a:latin typeface="Arial Rounded MT Bold" pitchFamily="34" charset="0"/>
            </a:rPr>
            <a:t>50% immediate</a:t>
          </a:r>
        </a:p>
      </dgm:t>
    </dgm:pt>
    <dgm:pt modelId="{D1546463-81AA-4F35-874D-C42D319A3C4B}" type="parTrans" cxnId="{81FE5B0B-054F-4FE5-900B-13ACDD4F1415}">
      <dgm:prSet/>
      <dgm:spPr/>
      <dgm:t>
        <a:bodyPr/>
        <a:lstStyle/>
        <a:p>
          <a:endParaRPr lang="en-US"/>
        </a:p>
      </dgm:t>
    </dgm:pt>
    <dgm:pt modelId="{B6ACC556-75C6-4C1E-8AF2-15244119313D}" type="sibTrans" cxnId="{81FE5B0B-054F-4FE5-900B-13ACDD4F1415}">
      <dgm:prSet/>
      <dgm:spPr/>
      <dgm:t>
        <a:bodyPr/>
        <a:lstStyle/>
        <a:p>
          <a:endParaRPr lang="en-US"/>
        </a:p>
      </dgm:t>
    </dgm:pt>
    <dgm:pt modelId="{899FDABD-E885-4551-85EC-D610E7B039F2}">
      <dgm:prSet/>
      <dgm:spPr/>
      <dgm:t>
        <a:bodyPr/>
        <a:lstStyle/>
        <a:p>
          <a:r>
            <a:rPr lang="en-US" b="0">
              <a:latin typeface="Arial Rounded MT Bold" pitchFamily="34" charset="0"/>
            </a:rPr>
            <a:t>50% delayed</a:t>
          </a:r>
        </a:p>
      </dgm:t>
    </dgm:pt>
    <dgm:pt modelId="{90D68D1C-9AF0-4CED-AB1D-A477DA9FF097}" type="parTrans" cxnId="{EEAD0D8B-E71A-4166-AC21-6295424D02F1}">
      <dgm:prSet/>
      <dgm:spPr/>
      <dgm:t>
        <a:bodyPr/>
        <a:lstStyle/>
        <a:p>
          <a:endParaRPr lang="en-US"/>
        </a:p>
      </dgm:t>
    </dgm:pt>
    <dgm:pt modelId="{3CD3E1B7-8CD6-42A8-BA4D-2955FA0A29A7}" type="sibTrans" cxnId="{EEAD0D8B-E71A-4166-AC21-6295424D02F1}">
      <dgm:prSet/>
      <dgm:spPr/>
      <dgm:t>
        <a:bodyPr/>
        <a:lstStyle/>
        <a:p>
          <a:endParaRPr lang="en-US"/>
        </a:p>
      </dgm:t>
    </dgm:pt>
    <dgm:pt modelId="{0C85E83D-1EF8-4301-9A22-BAE414B020A9}" type="pres">
      <dgm:prSet presAssocID="{3C939854-F84F-412A-9E6F-09F0BC284101}" presName="diagram" presStyleCnt="0">
        <dgm:presLayoutVars>
          <dgm:dir/>
          <dgm:animLvl val="lvl"/>
          <dgm:resizeHandles val="exact"/>
        </dgm:presLayoutVars>
      </dgm:prSet>
      <dgm:spPr/>
    </dgm:pt>
    <dgm:pt modelId="{E3DB3D14-4235-49ED-8FB1-EBEA9749F94C}" type="pres">
      <dgm:prSet presAssocID="{ABD39C27-44CA-4A69-AB55-37E352F7E132}" presName="compNode" presStyleCnt="0"/>
      <dgm:spPr/>
    </dgm:pt>
    <dgm:pt modelId="{D6D8BD4D-8A56-4497-8890-96F9374D1569}" type="pres">
      <dgm:prSet presAssocID="{ABD39C27-44CA-4A69-AB55-37E352F7E132}" presName="childRect" presStyleLbl="bgAcc1" presStyleIdx="0" presStyleCnt="5">
        <dgm:presLayoutVars>
          <dgm:bulletEnabled val="1"/>
        </dgm:presLayoutVars>
      </dgm:prSet>
      <dgm:spPr/>
    </dgm:pt>
    <dgm:pt modelId="{E0B99002-8D77-4764-830D-5C55B961E5C2}" type="pres">
      <dgm:prSet presAssocID="{ABD39C27-44CA-4A69-AB55-37E352F7E132}" presName="parentText" presStyleLbl="node1" presStyleIdx="0" presStyleCnt="0">
        <dgm:presLayoutVars>
          <dgm:chMax val="0"/>
          <dgm:bulletEnabled val="1"/>
        </dgm:presLayoutVars>
      </dgm:prSet>
      <dgm:spPr/>
    </dgm:pt>
    <dgm:pt modelId="{14178713-1EE7-48E4-8346-234D08F9A77B}" type="pres">
      <dgm:prSet presAssocID="{ABD39C27-44CA-4A69-AB55-37E352F7E132}" presName="parentRect" presStyleLbl="alignNode1" presStyleIdx="0" presStyleCnt="5"/>
      <dgm:spPr/>
    </dgm:pt>
    <dgm:pt modelId="{6C183134-8447-48CB-ADB4-65A6B655579A}" type="pres">
      <dgm:prSet presAssocID="{ABD39C27-44CA-4A69-AB55-37E352F7E132}" presName="adorn" presStyleLbl="fgAccFollow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dicine with solid fill"/>
        </a:ext>
      </dgm:extLst>
    </dgm:pt>
    <dgm:pt modelId="{D24AE5B1-2731-45A8-98D0-C3709EA7082E}" type="pres">
      <dgm:prSet presAssocID="{3F18B418-4C5A-48B0-9C9B-1AEA0D4650AA}" presName="sibTrans" presStyleLbl="sibTrans2D1" presStyleIdx="0" presStyleCnt="0"/>
      <dgm:spPr/>
    </dgm:pt>
    <dgm:pt modelId="{2236B194-6B5F-4598-A918-2FB46D5CBBFD}" type="pres">
      <dgm:prSet presAssocID="{95D095C1-8287-46D9-A015-3B1FC953047D}" presName="compNode" presStyleCnt="0"/>
      <dgm:spPr/>
    </dgm:pt>
    <dgm:pt modelId="{B94E7666-4A9D-453D-87A6-EC14317C5994}" type="pres">
      <dgm:prSet presAssocID="{95D095C1-8287-46D9-A015-3B1FC953047D}" presName="childRect" presStyleLbl="bgAcc1" presStyleIdx="1" presStyleCnt="5">
        <dgm:presLayoutVars>
          <dgm:bulletEnabled val="1"/>
        </dgm:presLayoutVars>
      </dgm:prSet>
      <dgm:spPr/>
    </dgm:pt>
    <dgm:pt modelId="{AD00FEAF-2EE9-4108-A2DD-9C021B82D96D}" type="pres">
      <dgm:prSet presAssocID="{95D095C1-8287-46D9-A015-3B1FC953047D}" presName="parentText" presStyleLbl="node1" presStyleIdx="0" presStyleCnt="0">
        <dgm:presLayoutVars>
          <dgm:chMax val="0"/>
          <dgm:bulletEnabled val="1"/>
        </dgm:presLayoutVars>
      </dgm:prSet>
      <dgm:spPr/>
    </dgm:pt>
    <dgm:pt modelId="{5B038CE4-EFC0-4E98-B4B1-EA6BFD55D8BE}" type="pres">
      <dgm:prSet presAssocID="{95D095C1-8287-46D9-A015-3B1FC953047D}" presName="parentRect" presStyleLbl="alignNode1" presStyleIdx="1" presStyleCnt="5"/>
      <dgm:spPr/>
    </dgm:pt>
    <dgm:pt modelId="{3A13B0B1-9F90-4543-B3A1-0B183431AF16}" type="pres">
      <dgm:prSet presAssocID="{95D095C1-8287-46D9-A015-3B1FC953047D}" presName="adorn" presStyleLbl="fgAccFollowNode1" presStyleIdx="1"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6DE87FA-02FB-44D3-A003-0D788961C455}" type="pres">
      <dgm:prSet presAssocID="{9894B761-A33B-437C-AFFA-43EDB5A5D2E3}" presName="sibTrans" presStyleLbl="sibTrans2D1" presStyleIdx="0" presStyleCnt="0"/>
      <dgm:spPr/>
    </dgm:pt>
    <dgm:pt modelId="{CD231AD4-86D8-40FE-89AC-FD2026D45D66}" type="pres">
      <dgm:prSet presAssocID="{EC82B1E5-16A4-422A-9335-410D9EC841F8}" presName="compNode" presStyleCnt="0"/>
      <dgm:spPr/>
    </dgm:pt>
    <dgm:pt modelId="{F27400D4-BBAE-4168-B025-53AA6D2AEC41}" type="pres">
      <dgm:prSet presAssocID="{EC82B1E5-16A4-422A-9335-410D9EC841F8}" presName="childRect" presStyleLbl="bgAcc1" presStyleIdx="2" presStyleCnt="5">
        <dgm:presLayoutVars>
          <dgm:bulletEnabled val="1"/>
        </dgm:presLayoutVars>
      </dgm:prSet>
      <dgm:spPr/>
    </dgm:pt>
    <dgm:pt modelId="{D556D1B8-E113-41E9-878F-B6AE9BF6A343}" type="pres">
      <dgm:prSet presAssocID="{EC82B1E5-16A4-422A-9335-410D9EC841F8}" presName="parentText" presStyleLbl="node1" presStyleIdx="0" presStyleCnt="0">
        <dgm:presLayoutVars>
          <dgm:chMax val="0"/>
          <dgm:bulletEnabled val="1"/>
        </dgm:presLayoutVars>
      </dgm:prSet>
      <dgm:spPr/>
    </dgm:pt>
    <dgm:pt modelId="{1B23B601-C6DD-45E3-93CA-255909D68B60}" type="pres">
      <dgm:prSet presAssocID="{EC82B1E5-16A4-422A-9335-410D9EC841F8}" presName="parentRect" presStyleLbl="alignNode1" presStyleIdx="2" presStyleCnt="5"/>
      <dgm:spPr/>
    </dgm:pt>
    <dgm:pt modelId="{54214820-8D11-4927-B279-825246A302F8}" type="pres">
      <dgm:prSet presAssocID="{EC82B1E5-16A4-422A-9335-410D9EC841F8}" presName="adorn" presStyleLbl="fgAccFollowNode1" presStyleIdx="2"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9087DCF-EE92-4B7C-AED5-901E1B6500AD}" type="pres">
      <dgm:prSet presAssocID="{F4CD4D9C-2F09-43F8-A84B-ED3B5D45177C}" presName="sibTrans" presStyleLbl="sibTrans2D1" presStyleIdx="0" presStyleCnt="0"/>
      <dgm:spPr/>
    </dgm:pt>
    <dgm:pt modelId="{F6A0FDBB-5A4B-45BF-AEEF-DE3DDAC214AB}" type="pres">
      <dgm:prSet presAssocID="{0D0C0AC8-6E2A-42D8-9959-E412D8374FCC}" presName="compNode" presStyleCnt="0"/>
      <dgm:spPr/>
    </dgm:pt>
    <dgm:pt modelId="{995B38CB-4C67-4B5E-8C72-F8BB37979A34}" type="pres">
      <dgm:prSet presAssocID="{0D0C0AC8-6E2A-42D8-9959-E412D8374FCC}" presName="childRect" presStyleLbl="bgAcc1" presStyleIdx="3" presStyleCnt="5">
        <dgm:presLayoutVars>
          <dgm:bulletEnabled val="1"/>
        </dgm:presLayoutVars>
      </dgm:prSet>
      <dgm:spPr/>
    </dgm:pt>
    <dgm:pt modelId="{86BD56C3-A941-48D4-B53B-8C4C338BF79E}" type="pres">
      <dgm:prSet presAssocID="{0D0C0AC8-6E2A-42D8-9959-E412D8374FCC}" presName="parentText" presStyleLbl="node1" presStyleIdx="0" presStyleCnt="0">
        <dgm:presLayoutVars>
          <dgm:chMax val="0"/>
          <dgm:bulletEnabled val="1"/>
        </dgm:presLayoutVars>
      </dgm:prSet>
      <dgm:spPr/>
    </dgm:pt>
    <dgm:pt modelId="{8365F467-DFD0-452A-A6EA-456BCAA48D41}" type="pres">
      <dgm:prSet presAssocID="{0D0C0AC8-6E2A-42D8-9959-E412D8374FCC}" presName="parentRect" presStyleLbl="alignNode1" presStyleIdx="3" presStyleCnt="5"/>
      <dgm:spPr/>
    </dgm:pt>
    <dgm:pt modelId="{D3FB5C91-C093-4EC1-915B-54F849E1FF06}" type="pres">
      <dgm:prSet presAssocID="{0D0C0AC8-6E2A-42D8-9959-E412D8374FCC}" presName="adorn" presStyleLbl="fgAccFollowNode1" presStyleIdx="3"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E185DB8-DF0C-434F-924C-2DE08D6705B5}" type="pres">
      <dgm:prSet presAssocID="{C36A2222-2B23-4E60-8DDC-839A301F01CB}" presName="sibTrans" presStyleLbl="sibTrans2D1" presStyleIdx="0" presStyleCnt="0"/>
      <dgm:spPr/>
    </dgm:pt>
    <dgm:pt modelId="{A4E7C6CE-19E5-4D7A-9ABF-3F4BFCFE1AD7}" type="pres">
      <dgm:prSet presAssocID="{79FC7622-9496-418D-9193-23267483D9DF}" presName="compNode" presStyleCnt="0"/>
      <dgm:spPr/>
    </dgm:pt>
    <dgm:pt modelId="{CB0149B8-C370-4D4C-BF98-6232B703EB9D}" type="pres">
      <dgm:prSet presAssocID="{79FC7622-9496-418D-9193-23267483D9DF}" presName="childRect" presStyleLbl="bgAcc1" presStyleIdx="4" presStyleCnt="5">
        <dgm:presLayoutVars>
          <dgm:bulletEnabled val="1"/>
        </dgm:presLayoutVars>
      </dgm:prSet>
      <dgm:spPr/>
    </dgm:pt>
    <dgm:pt modelId="{6C3C213D-0FCD-4A00-8C21-7901518741C2}" type="pres">
      <dgm:prSet presAssocID="{79FC7622-9496-418D-9193-23267483D9DF}" presName="parentText" presStyleLbl="node1" presStyleIdx="0" presStyleCnt="0">
        <dgm:presLayoutVars>
          <dgm:chMax val="0"/>
          <dgm:bulletEnabled val="1"/>
        </dgm:presLayoutVars>
      </dgm:prSet>
      <dgm:spPr/>
    </dgm:pt>
    <dgm:pt modelId="{D8DBF0E2-A194-4A89-AD64-9A56627BEDAE}" type="pres">
      <dgm:prSet presAssocID="{79FC7622-9496-418D-9193-23267483D9DF}" presName="parentRect" presStyleLbl="alignNode1" presStyleIdx="4" presStyleCnt="5"/>
      <dgm:spPr/>
    </dgm:pt>
    <dgm:pt modelId="{EE70F98E-8F70-4C61-8FAD-065CC3A6F5BB}" type="pres">
      <dgm:prSet presAssocID="{79FC7622-9496-418D-9193-23267483D9DF}" presName="adorn" presStyleLbl="fgAccFollowNode1" presStyleIdx="4"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495C700A-1C9D-4F5A-8592-AD4D97BD3575}" type="presOf" srcId="{532BFEBD-939C-4B77-AA3C-8C9E0AE6AB32}" destId="{F27400D4-BBAE-4168-B025-53AA6D2AEC41}" srcOrd="0" destOrd="1" presId="urn:microsoft.com/office/officeart/2005/8/layout/bList2#1"/>
    <dgm:cxn modelId="{81FE5B0B-054F-4FE5-900B-13ACDD4F1415}" srcId="{79FC7622-9496-418D-9193-23267483D9DF}" destId="{8F647DC3-2045-43B3-9C39-CF8FA4DAC938}" srcOrd="2" destOrd="0" parTransId="{D1546463-81AA-4F35-874D-C42D319A3C4B}" sibTransId="{B6ACC556-75C6-4C1E-8AF2-15244119313D}"/>
    <dgm:cxn modelId="{847E160C-93D4-4346-863B-EB5B82E26EFF}" srcId="{0D0C0AC8-6E2A-42D8-9959-E412D8374FCC}" destId="{92423E80-3766-4205-86AE-C5733C3C701F}" srcOrd="4" destOrd="0" parTransId="{2895F91A-7529-425C-A120-0D22FF25771A}" sibTransId="{C44D80DB-85D1-4608-9FC8-EE08D06CE6D1}"/>
    <dgm:cxn modelId="{8BE7860E-438E-4DEA-8AAB-4F5038BA4B67}" srcId="{3C939854-F84F-412A-9E6F-09F0BC284101}" destId="{79FC7622-9496-418D-9193-23267483D9DF}" srcOrd="4" destOrd="0" parTransId="{F75342A6-F673-4704-B09B-9D8C067B6EB7}" sibTransId="{FFDDDDFF-CB54-489E-9175-4C1C6A2D5F4E}"/>
    <dgm:cxn modelId="{76850D0F-EC14-4608-8BFC-9990A0FBDF70}" type="presOf" srcId="{C36A2222-2B23-4E60-8DDC-839A301F01CB}" destId="{4E185DB8-DF0C-434F-924C-2DE08D6705B5}" srcOrd="0" destOrd="0" presId="urn:microsoft.com/office/officeart/2005/8/layout/bList2#1"/>
    <dgm:cxn modelId="{C9640312-0463-45D0-A027-7640DEAC9E88}" srcId="{0D0C0AC8-6E2A-42D8-9959-E412D8374FCC}" destId="{1BB4CF35-F8F9-41E5-9300-41041548ABCC}" srcOrd="0" destOrd="0" parTransId="{BC493C24-9839-4259-9D03-BC40AE6A5A96}" sibTransId="{5CE6DD83-E621-429E-AA34-480FBDD793BB}"/>
    <dgm:cxn modelId="{0407EF19-5CB0-45F5-85AC-8418288D1F94}" type="presOf" srcId="{AECC77F0-CE48-4967-8223-3CD14BEA4F5E}" destId="{995B38CB-4C67-4B5E-8C72-F8BB37979A34}" srcOrd="0" destOrd="3" presId="urn:microsoft.com/office/officeart/2005/8/layout/bList2#1"/>
    <dgm:cxn modelId="{4631761C-43CD-4566-84D7-D1A91D220998}" srcId="{EC82B1E5-16A4-422A-9335-410D9EC841F8}" destId="{BD83237F-A0B1-4411-BC0E-FA39D13D1BC0}" srcOrd="2" destOrd="0" parTransId="{016DC5AB-9ED9-42F0-BC68-2AE7968637F7}" sibTransId="{3691A6FC-7519-45EA-8B06-FBFB3FF88945}"/>
    <dgm:cxn modelId="{C35B821E-7969-49D2-8143-6E8DE0B8C6ED}" srcId="{EC82B1E5-16A4-422A-9335-410D9EC841F8}" destId="{D507AF20-41CC-477B-AC2F-3744C53883AD}" srcOrd="0" destOrd="0" parTransId="{D35A9213-20E5-4EB4-A60C-3B58E41EE9C5}" sibTransId="{6886CA45-E4EA-4A21-B71E-2D63B2940958}"/>
    <dgm:cxn modelId="{E56B151F-7CD6-4AB5-95B1-D19E928B6685}" type="presOf" srcId="{0D0C0AC8-6E2A-42D8-9959-E412D8374FCC}" destId="{86BD56C3-A941-48D4-B53B-8C4C338BF79E}" srcOrd="0" destOrd="0" presId="urn:microsoft.com/office/officeart/2005/8/layout/bList2#1"/>
    <dgm:cxn modelId="{CBB07825-0103-4E67-9262-DD6440321238}" type="presOf" srcId="{F76CFC65-F844-4204-9581-58EEBB481D99}" destId="{995B38CB-4C67-4B5E-8C72-F8BB37979A34}" srcOrd="0" destOrd="2" presId="urn:microsoft.com/office/officeart/2005/8/layout/bList2#1"/>
    <dgm:cxn modelId="{AB123427-BB7A-42B4-9A3B-45DA698564D8}" type="presOf" srcId="{FB540933-E946-455F-92B5-A757E9A40097}" destId="{CB0149B8-C370-4D4C-BF98-6232B703EB9D}" srcOrd="0" destOrd="0" presId="urn:microsoft.com/office/officeart/2005/8/layout/bList2#1"/>
    <dgm:cxn modelId="{A346FA27-DA07-4F0A-8A03-296B75DE01E7}" type="presOf" srcId="{DD3C4DBF-6955-4332-9DC1-A3ED26441A45}" destId="{B94E7666-4A9D-453D-87A6-EC14317C5994}" srcOrd="0" destOrd="3" presId="urn:microsoft.com/office/officeart/2005/8/layout/bList2#1"/>
    <dgm:cxn modelId="{5ECEE62A-2A00-4A3E-9C04-CC69099F779C}" type="presOf" srcId="{ABD39C27-44CA-4A69-AB55-37E352F7E132}" destId="{14178713-1EE7-48E4-8346-234D08F9A77B}" srcOrd="1" destOrd="0" presId="urn:microsoft.com/office/officeart/2005/8/layout/bList2#1"/>
    <dgm:cxn modelId="{67DE362D-DEF5-438B-A49B-9A43AB38BA2C}" type="presOf" srcId="{79FC7622-9496-418D-9193-23267483D9DF}" destId="{6C3C213D-0FCD-4A00-8C21-7901518741C2}" srcOrd="0" destOrd="0" presId="urn:microsoft.com/office/officeart/2005/8/layout/bList2#1"/>
    <dgm:cxn modelId="{CF40D02E-AF1E-4E03-B6E7-AF6F180309A0}" type="presOf" srcId="{95D095C1-8287-46D9-A015-3B1FC953047D}" destId="{5B038CE4-EFC0-4E98-B4B1-EA6BFD55D8BE}" srcOrd="1" destOrd="0" presId="urn:microsoft.com/office/officeart/2005/8/layout/bList2#1"/>
    <dgm:cxn modelId="{9D8D5630-79DA-408A-968E-187B0A13DB5B}" srcId="{79FC7622-9496-418D-9193-23267483D9DF}" destId="{AEDFEBD2-0A4F-40BA-9917-A52CEE9280EB}" srcOrd="1" destOrd="0" parTransId="{1F673741-2DEC-4425-8506-C431DD2747A0}" sibTransId="{FFA4B9BE-0257-4D5C-AD1C-50B9B9EDBA65}"/>
    <dgm:cxn modelId="{CFFD8830-334B-48A0-9AD5-0FB749477643}" type="presOf" srcId="{1BB4CF35-F8F9-41E5-9300-41041548ABCC}" destId="{995B38CB-4C67-4B5E-8C72-F8BB37979A34}" srcOrd="0" destOrd="0" presId="urn:microsoft.com/office/officeart/2005/8/layout/bList2#1"/>
    <dgm:cxn modelId="{888C2F3C-CB4F-4E59-8B7A-E81E387FB102}" type="presOf" srcId="{D507AF20-41CC-477B-AC2F-3744C53883AD}" destId="{F27400D4-BBAE-4168-B025-53AA6D2AEC41}" srcOrd="0" destOrd="0" presId="urn:microsoft.com/office/officeart/2005/8/layout/bList2#1"/>
    <dgm:cxn modelId="{F8376D3E-5624-4341-8734-388ACFC8E2D4}" type="presOf" srcId="{ABD39C27-44CA-4A69-AB55-37E352F7E132}" destId="{E0B99002-8D77-4764-830D-5C55B961E5C2}" srcOrd="0" destOrd="0" presId="urn:microsoft.com/office/officeart/2005/8/layout/bList2#1"/>
    <dgm:cxn modelId="{4F1F6F5D-FF41-45B1-B03A-EAD8E95FA4CD}" srcId="{95D095C1-8287-46D9-A015-3B1FC953047D}" destId="{44E02E6E-1825-413D-994E-93794E3A17ED}" srcOrd="4" destOrd="0" parTransId="{D9D24533-5A14-4296-8BC3-11BD1238CF07}" sibTransId="{5CBFDD08-8F03-4CA5-AA0F-5834AAD90A38}"/>
    <dgm:cxn modelId="{A756FB5E-3A25-4D05-A8A2-45CEFD470AD4}" type="presOf" srcId="{EC82B1E5-16A4-422A-9335-410D9EC841F8}" destId="{D556D1B8-E113-41E9-878F-B6AE9BF6A343}" srcOrd="0" destOrd="0" presId="urn:microsoft.com/office/officeart/2005/8/layout/bList2#1"/>
    <dgm:cxn modelId="{479BED64-4576-445D-98AE-C01A84BC97E1}" srcId="{EC82B1E5-16A4-422A-9335-410D9EC841F8}" destId="{6DA9D064-2A1B-40E2-B274-162B3B66277D}" srcOrd="3" destOrd="0" parTransId="{690F4615-4128-42B4-BE32-2F45470D6605}" sibTransId="{BE77A761-1C17-4B25-9F77-EA51B17228C1}"/>
    <dgm:cxn modelId="{3AF74D65-EAF9-45C6-B9BB-53449EC69AC5}" type="presOf" srcId="{F6844A0F-CCF2-4CF3-99E4-88048C56905F}" destId="{D6D8BD4D-8A56-4497-8890-96F9374D1569}" srcOrd="0" destOrd="3" presId="urn:microsoft.com/office/officeart/2005/8/layout/bList2#1"/>
    <dgm:cxn modelId="{42ABD966-10BC-49D9-B0A8-634F2EECFE1E}" type="presOf" srcId="{79FC7622-9496-418D-9193-23267483D9DF}" destId="{D8DBF0E2-A194-4A89-AD64-9A56627BEDAE}" srcOrd="1" destOrd="0" presId="urn:microsoft.com/office/officeart/2005/8/layout/bList2#1"/>
    <dgm:cxn modelId="{68FB6447-1BCD-4F26-B4B1-97B1D0557126}" srcId="{3C939854-F84F-412A-9E6F-09F0BC284101}" destId="{95D095C1-8287-46D9-A015-3B1FC953047D}" srcOrd="1" destOrd="0" parTransId="{28655877-9F89-4C69-83A0-0266893A2DB9}" sibTransId="{9894B761-A33B-437C-AFFA-43EDB5A5D2E3}"/>
    <dgm:cxn modelId="{A8E4F667-D54E-4154-8C25-72AAD6855648}" srcId="{ABD39C27-44CA-4A69-AB55-37E352F7E132}" destId="{FF27644D-62EC-4467-A7F0-466DFBC45D6C}" srcOrd="0" destOrd="0" parTransId="{E038A57A-105E-452B-8C10-019910270F8B}" sibTransId="{B0F01F94-681B-4E13-9451-489CDC3446A0}"/>
    <dgm:cxn modelId="{3A6EFB49-4DEE-4C06-BC0F-EDFEACB54900}" type="presOf" srcId="{92423E80-3766-4205-86AE-C5733C3C701F}" destId="{995B38CB-4C67-4B5E-8C72-F8BB37979A34}" srcOrd="0" destOrd="4" presId="urn:microsoft.com/office/officeart/2005/8/layout/bList2#1"/>
    <dgm:cxn modelId="{11BEB44B-9734-484E-A0F0-5020BE4BE239}" srcId="{95D095C1-8287-46D9-A015-3B1FC953047D}" destId="{DD3C4DBF-6955-4332-9DC1-A3ED26441A45}" srcOrd="3" destOrd="0" parTransId="{2D47ABD2-D601-46AA-8AE6-DA80F55439B6}" sibTransId="{FF0E64E3-9249-46B4-AEEF-78DE4F12DD90}"/>
    <dgm:cxn modelId="{234CEE6B-8BAD-4F70-81A8-3DB7146B0C6E}" type="presOf" srcId="{899FDABD-E885-4551-85EC-D610E7B039F2}" destId="{CB0149B8-C370-4D4C-BF98-6232B703EB9D}" srcOrd="0" destOrd="3" presId="urn:microsoft.com/office/officeart/2005/8/layout/bList2#1"/>
    <dgm:cxn modelId="{A3271F6F-81B2-444D-B7B2-A9A310FB9B3E}" type="presOf" srcId="{9894B761-A33B-437C-AFFA-43EDB5A5D2E3}" destId="{D6DE87FA-02FB-44D3-A003-0D788961C455}" srcOrd="0" destOrd="0" presId="urn:microsoft.com/office/officeart/2005/8/layout/bList2#1"/>
    <dgm:cxn modelId="{57561171-30CB-4DFB-AAC7-8AFE0681C8A1}" srcId="{ABD39C27-44CA-4A69-AB55-37E352F7E132}" destId="{F6844A0F-CCF2-4CF3-99E4-88048C56905F}" srcOrd="3" destOrd="0" parTransId="{A025140F-25ED-47D5-861A-8CCA43752E4B}" sibTransId="{1BDC3E6C-41E1-461B-88BE-BC6BEE604EFD}"/>
    <dgm:cxn modelId="{BD814D51-8F56-4A2A-8F3A-03323AA22CA7}" type="presOf" srcId="{AEDFEBD2-0A4F-40BA-9917-A52CEE9280EB}" destId="{CB0149B8-C370-4D4C-BF98-6232B703EB9D}" srcOrd="0" destOrd="1" presId="urn:microsoft.com/office/officeart/2005/8/layout/bList2#1"/>
    <dgm:cxn modelId="{A97F7D72-A933-414F-9915-F211F9AEEBD8}" srcId="{EC82B1E5-16A4-422A-9335-410D9EC841F8}" destId="{0BDAA9AD-41AE-4216-9761-2E7B283B6170}" srcOrd="4" destOrd="0" parTransId="{465CAA83-D753-4111-B2C3-60DC560DF5AB}" sibTransId="{D1C244A9-0C52-4EFC-9865-EF380CE442AB}"/>
    <dgm:cxn modelId="{7C46F072-8E19-4EE8-8BD0-B770ECAF90C6}" srcId="{0D0C0AC8-6E2A-42D8-9959-E412D8374FCC}" destId="{F76CFC65-F844-4204-9581-58EEBB481D99}" srcOrd="2" destOrd="0" parTransId="{2FF8A4B2-D30F-4E96-80F5-CE9CA5AFB883}" sibTransId="{4F84F593-48CA-48BE-A568-326E10FF094E}"/>
    <dgm:cxn modelId="{B8132E54-8029-49DA-9F67-709E7346830A}" type="presOf" srcId="{070D93F3-552A-4F2C-BF76-9A2F5566BC8E}" destId="{B94E7666-4A9D-453D-87A6-EC14317C5994}" srcOrd="0" destOrd="2" presId="urn:microsoft.com/office/officeart/2005/8/layout/bList2#1"/>
    <dgm:cxn modelId="{A5793954-6EB4-4138-B759-6D65BDA74AD3}" srcId="{79FC7622-9496-418D-9193-23267483D9DF}" destId="{FB540933-E946-455F-92B5-A757E9A40097}" srcOrd="0" destOrd="0" parTransId="{5DE52D07-CA9C-476C-A3E6-3F22DE1FD239}" sibTransId="{B60F2067-40FD-4282-AC7E-08869E437D3F}"/>
    <dgm:cxn modelId="{D2032175-15C1-4301-BF52-40E2B60A0414}" type="presOf" srcId="{0D0C0AC8-6E2A-42D8-9959-E412D8374FCC}" destId="{8365F467-DFD0-452A-A6EA-456BCAA48D41}" srcOrd="1" destOrd="0" presId="urn:microsoft.com/office/officeart/2005/8/layout/bList2#1"/>
    <dgm:cxn modelId="{967BE67A-4F62-4AC1-A720-1D377DB4BF3D}" type="presOf" srcId="{F4CD4D9C-2F09-43F8-A84B-ED3B5D45177C}" destId="{09087DCF-EE92-4B7C-AED5-901E1B6500AD}" srcOrd="0" destOrd="0" presId="urn:microsoft.com/office/officeart/2005/8/layout/bList2#1"/>
    <dgm:cxn modelId="{D73E6188-4F2A-4AF4-9502-23BEBA27ACBD}" type="presOf" srcId="{A54D5A16-A71F-4044-B238-012710B221AC}" destId="{D6D8BD4D-8A56-4497-8890-96F9374D1569}" srcOrd="0" destOrd="1" presId="urn:microsoft.com/office/officeart/2005/8/layout/bList2#1"/>
    <dgm:cxn modelId="{EEAD0D8B-E71A-4166-AC21-6295424D02F1}" srcId="{79FC7622-9496-418D-9193-23267483D9DF}" destId="{899FDABD-E885-4551-85EC-D610E7B039F2}" srcOrd="3" destOrd="0" parTransId="{90D68D1C-9AF0-4CED-AB1D-A477DA9FF097}" sibTransId="{3CD3E1B7-8CD6-42A8-BA4D-2955FA0A29A7}"/>
    <dgm:cxn modelId="{F367A18B-F623-4123-9EC7-DA0AAC48A44A}" type="presOf" srcId="{3C939854-F84F-412A-9E6F-09F0BC284101}" destId="{0C85E83D-1EF8-4301-9A22-BAE414B020A9}" srcOrd="0" destOrd="0" presId="urn:microsoft.com/office/officeart/2005/8/layout/bList2#1"/>
    <dgm:cxn modelId="{4D0BFF8D-BA29-4A07-82A1-A0B26C390641}" type="presOf" srcId="{8F647DC3-2045-43B3-9C39-CF8FA4DAC938}" destId="{CB0149B8-C370-4D4C-BF98-6232B703EB9D}" srcOrd="0" destOrd="2" presId="urn:microsoft.com/office/officeart/2005/8/layout/bList2#1"/>
    <dgm:cxn modelId="{4B67B791-7814-4EC9-A2C0-BB96337613A0}" srcId="{3C939854-F84F-412A-9E6F-09F0BC284101}" destId="{ABD39C27-44CA-4A69-AB55-37E352F7E132}" srcOrd="0" destOrd="0" parTransId="{A784BDFB-0BAB-417F-915D-BCA6FD072A7F}" sibTransId="{3F18B418-4C5A-48B0-9C9B-1AEA0D4650AA}"/>
    <dgm:cxn modelId="{3C239796-578A-43B1-91F4-E494FACCF7B1}" type="presOf" srcId="{3F18B418-4C5A-48B0-9C9B-1AEA0D4650AA}" destId="{D24AE5B1-2731-45A8-98D0-C3709EA7082E}" srcOrd="0" destOrd="0" presId="urn:microsoft.com/office/officeart/2005/8/layout/bList2#1"/>
    <dgm:cxn modelId="{2E8D8198-EFE6-4B7F-95D6-A7EA2B452628}" type="presOf" srcId="{BD83237F-A0B1-4411-BC0E-FA39D13D1BC0}" destId="{F27400D4-BBAE-4168-B025-53AA6D2AEC41}" srcOrd="0" destOrd="2" presId="urn:microsoft.com/office/officeart/2005/8/layout/bList2#1"/>
    <dgm:cxn modelId="{6CFEC59F-1121-49D1-BF7D-E73F9C97999C}" type="presOf" srcId="{CF687A72-3896-4C1A-8DFB-DE73C12CB953}" destId="{D6D8BD4D-8A56-4497-8890-96F9374D1569}" srcOrd="0" destOrd="4" presId="urn:microsoft.com/office/officeart/2005/8/layout/bList2#1"/>
    <dgm:cxn modelId="{3D6479A2-6004-46A7-8A23-B53915E6ACF8}" type="presOf" srcId="{FF27644D-62EC-4467-A7F0-466DFBC45D6C}" destId="{D6D8BD4D-8A56-4497-8890-96F9374D1569}" srcOrd="0" destOrd="0" presId="urn:microsoft.com/office/officeart/2005/8/layout/bList2#1"/>
    <dgm:cxn modelId="{F4EFB2A4-D048-40B1-B196-84084B3030C6}" type="presOf" srcId="{95D095C1-8287-46D9-A015-3B1FC953047D}" destId="{AD00FEAF-2EE9-4108-A2DD-9C021B82D96D}" srcOrd="0" destOrd="0" presId="urn:microsoft.com/office/officeart/2005/8/layout/bList2#1"/>
    <dgm:cxn modelId="{1371C6A4-5B07-4CE8-B9C5-7431E8709CE0}" type="presOf" srcId="{0E8360BA-8C8F-47B8-B8E0-75D92A88F0B7}" destId="{D6D8BD4D-8A56-4497-8890-96F9374D1569}" srcOrd="0" destOrd="2" presId="urn:microsoft.com/office/officeart/2005/8/layout/bList2#1"/>
    <dgm:cxn modelId="{61D647A8-49CD-46DD-8FBD-10811D69CAE9}" srcId="{0D0C0AC8-6E2A-42D8-9959-E412D8374FCC}" destId="{AECC77F0-CE48-4967-8223-3CD14BEA4F5E}" srcOrd="3" destOrd="0" parTransId="{3EB33953-34A6-48BA-B234-C6B231A08EE9}" sibTransId="{C06291F2-D861-4B45-9637-0F1AC6D9CF3E}"/>
    <dgm:cxn modelId="{C429C7AB-0F67-4456-8655-364C1D3220BB}" type="presOf" srcId="{EC82B1E5-16A4-422A-9335-410D9EC841F8}" destId="{1B23B601-C6DD-45E3-93CA-255909D68B60}" srcOrd="1" destOrd="0" presId="urn:microsoft.com/office/officeart/2005/8/layout/bList2#1"/>
    <dgm:cxn modelId="{6C820FAE-0074-4E2B-AFFF-E49EF1691DA0}" srcId="{0D0C0AC8-6E2A-42D8-9959-E412D8374FCC}" destId="{60BFFCDB-DAEC-47F0-924B-43ABD28BC6C4}" srcOrd="5" destOrd="0" parTransId="{0C43732D-B3F0-40C8-8B2E-D7F662E20E61}" sibTransId="{4A82CAAD-795D-4F2C-929E-7E968D9666B9}"/>
    <dgm:cxn modelId="{394B99B6-6995-4EDE-9539-78A57E3DB676}" srcId="{ABD39C27-44CA-4A69-AB55-37E352F7E132}" destId="{A54D5A16-A71F-4044-B238-012710B221AC}" srcOrd="1" destOrd="0" parTransId="{06A1A7D3-774D-4789-8903-F47B2A9C6F52}" sibTransId="{875FCDDC-5C32-421E-83F6-377C2B428255}"/>
    <dgm:cxn modelId="{BCA1DEC8-1A81-4CF2-9B67-E458481F4937}" type="presOf" srcId="{B0457630-56CE-4E75-8960-297C56FC6E06}" destId="{B94E7666-4A9D-453D-87A6-EC14317C5994}" srcOrd="0" destOrd="0" presId="urn:microsoft.com/office/officeart/2005/8/layout/bList2#1"/>
    <dgm:cxn modelId="{0ED96ACA-D5EE-4264-B9D4-2EC7E882569A}" type="presOf" srcId="{8AB66726-AFD2-4C77-9001-D90DF207F9C2}" destId="{B94E7666-4A9D-453D-87A6-EC14317C5994}" srcOrd="0" destOrd="1" presId="urn:microsoft.com/office/officeart/2005/8/layout/bList2#1"/>
    <dgm:cxn modelId="{592266CF-AA26-4315-9920-5579EC3C9567}" type="presOf" srcId="{1B222ACB-9739-45DD-88A2-E20DB726F303}" destId="{995B38CB-4C67-4B5E-8C72-F8BB37979A34}" srcOrd="0" destOrd="1" presId="urn:microsoft.com/office/officeart/2005/8/layout/bList2#1"/>
    <dgm:cxn modelId="{FCB215D5-0176-4D84-9CDC-9397CD7DBB90}" srcId="{95D095C1-8287-46D9-A015-3B1FC953047D}" destId="{B0457630-56CE-4E75-8960-297C56FC6E06}" srcOrd="0" destOrd="0" parTransId="{D0EDF400-C98D-419D-89AC-08F29CA5AF5C}" sibTransId="{F1F0B02E-B1DD-44E2-BBA8-4CE48E1BF859}"/>
    <dgm:cxn modelId="{10D73CD5-9DB2-4EF8-A751-1D3EFC8D5767}" srcId="{0D0C0AC8-6E2A-42D8-9959-E412D8374FCC}" destId="{1B222ACB-9739-45DD-88A2-E20DB726F303}" srcOrd="1" destOrd="0" parTransId="{05863492-9DB6-47F7-B78D-B148DBF10F5B}" sibTransId="{FD3E8543-A0D6-411E-B4CF-47929CE681DE}"/>
    <dgm:cxn modelId="{B0E872D6-F9C9-47BC-8F73-14D82DDE9FD7}" type="presOf" srcId="{0BDAA9AD-41AE-4216-9761-2E7B283B6170}" destId="{F27400D4-BBAE-4168-B025-53AA6D2AEC41}" srcOrd="0" destOrd="4" presId="urn:microsoft.com/office/officeart/2005/8/layout/bList2#1"/>
    <dgm:cxn modelId="{F12132D8-A6A7-41DA-834A-C640FA531B03}" srcId="{ABD39C27-44CA-4A69-AB55-37E352F7E132}" destId="{0E8360BA-8C8F-47B8-B8E0-75D92A88F0B7}" srcOrd="2" destOrd="0" parTransId="{01A689D3-8FA8-4543-9FC9-E4A7A674237C}" sibTransId="{4799B4EC-6827-4BE9-8D07-B1EE60A967BB}"/>
    <dgm:cxn modelId="{C6FE39D8-9251-4B95-8E40-2650553FD85C}" srcId="{95D095C1-8287-46D9-A015-3B1FC953047D}" destId="{8AB66726-AFD2-4C77-9001-D90DF207F9C2}" srcOrd="1" destOrd="0" parTransId="{2CEF7D7D-5466-48D3-9CDF-109339B4233D}" sibTransId="{5F5FB530-417C-4B01-8CE1-16138482B8BF}"/>
    <dgm:cxn modelId="{C4A159DC-A506-4117-98AC-89BA7B4DF8F8}" srcId="{3C939854-F84F-412A-9E6F-09F0BC284101}" destId="{EC82B1E5-16A4-422A-9335-410D9EC841F8}" srcOrd="2" destOrd="0" parTransId="{B8B12034-85EC-4883-8D48-23E858177A6A}" sibTransId="{F4CD4D9C-2F09-43F8-A84B-ED3B5D45177C}"/>
    <dgm:cxn modelId="{6F2650DE-9ED9-45F6-8C49-FCBC0D494CAA}" type="presOf" srcId="{6DA9D064-2A1B-40E2-B274-162B3B66277D}" destId="{F27400D4-BBAE-4168-B025-53AA6D2AEC41}" srcOrd="0" destOrd="3" presId="urn:microsoft.com/office/officeart/2005/8/layout/bList2#1"/>
    <dgm:cxn modelId="{F3F2A9E3-0C84-41D9-A1FC-BC769B5A2BE0}" srcId="{ABD39C27-44CA-4A69-AB55-37E352F7E132}" destId="{CF687A72-3896-4C1A-8DFB-DE73C12CB953}" srcOrd="4" destOrd="0" parTransId="{C58120AA-643C-46E3-9E3F-0B2061A2B127}" sibTransId="{CAF905A3-CD2C-49EE-A766-6FA452E45EB5}"/>
    <dgm:cxn modelId="{A0D4F6E7-5345-45CB-8626-9BC687C66284}" srcId="{EC82B1E5-16A4-422A-9335-410D9EC841F8}" destId="{532BFEBD-939C-4B77-AA3C-8C9E0AE6AB32}" srcOrd="1" destOrd="0" parTransId="{51EC091F-7CC3-4B3E-AEB4-B122E7892760}" sibTransId="{095B01DF-56FF-4814-A330-00FFFABE0415}"/>
    <dgm:cxn modelId="{D6CDC9E8-FC3D-4F86-8D93-B17F22D274B7}" srcId="{95D095C1-8287-46D9-A015-3B1FC953047D}" destId="{070D93F3-552A-4F2C-BF76-9A2F5566BC8E}" srcOrd="2" destOrd="0" parTransId="{456E8C8F-95B9-451C-8AC7-CFB3C6C24AA3}" sibTransId="{9D3C9302-69BF-4E4A-A6E6-FAB6714E211D}"/>
    <dgm:cxn modelId="{810C33EE-E901-4BC3-A690-CEDEFD041298}" srcId="{3C939854-F84F-412A-9E6F-09F0BC284101}" destId="{0D0C0AC8-6E2A-42D8-9959-E412D8374FCC}" srcOrd="3" destOrd="0" parTransId="{B4BC2DB7-393F-46A2-AD47-02455F9DDD1B}" sibTransId="{C36A2222-2B23-4E60-8DDC-839A301F01CB}"/>
    <dgm:cxn modelId="{FD28A1F0-C669-405E-8DE8-6B791A8E77AC}" type="presOf" srcId="{44E02E6E-1825-413D-994E-93794E3A17ED}" destId="{B94E7666-4A9D-453D-87A6-EC14317C5994}" srcOrd="0" destOrd="4" presId="urn:microsoft.com/office/officeart/2005/8/layout/bList2#1"/>
    <dgm:cxn modelId="{A22823F7-A233-4A36-8BE4-890684B0AF3E}" type="presOf" srcId="{60BFFCDB-DAEC-47F0-924B-43ABD28BC6C4}" destId="{995B38CB-4C67-4B5E-8C72-F8BB37979A34}" srcOrd="0" destOrd="5" presId="urn:microsoft.com/office/officeart/2005/8/layout/bList2#1"/>
    <dgm:cxn modelId="{BA369523-C040-473C-BB22-4F2CB886D92E}" type="presParOf" srcId="{0C85E83D-1EF8-4301-9A22-BAE414B020A9}" destId="{E3DB3D14-4235-49ED-8FB1-EBEA9749F94C}" srcOrd="0" destOrd="0" presId="urn:microsoft.com/office/officeart/2005/8/layout/bList2#1"/>
    <dgm:cxn modelId="{AB3CB38F-2374-4F6D-8929-7236D5BE36D4}" type="presParOf" srcId="{E3DB3D14-4235-49ED-8FB1-EBEA9749F94C}" destId="{D6D8BD4D-8A56-4497-8890-96F9374D1569}" srcOrd="0" destOrd="0" presId="urn:microsoft.com/office/officeart/2005/8/layout/bList2#1"/>
    <dgm:cxn modelId="{99E89FC6-6F7A-4434-A4DD-ED2B3A8EC8EA}" type="presParOf" srcId="{E3DB3D14-4235-49ED-8FB1-EBEA9749F94C}" destId="{E0B99002-8D77-4764-830D-5C55B961E5C2}" srcOrd="1" destOrd="0" presId="urn:microsoft.com/office/officeart/2005/8/layout/bList2#1"/>
    <dgm:cxn modelId="{A7865E25-7D80-412F-B259-0566C64D343F}" type="presParOf" srcId="{E3DB3D14-4235-49ED-8FB1-EBEA9749F94C}" destId="{14178713-1EE7-48E4-8346-234D08F9A77B}" srcOrd="2" destOrd="0" presId="urn:microsoft.com/office/officeart/2005/8/layout/bList2#1"/>
    <dgm:cxn modelId="{17AC2D16-2B89-4047-BFA3-6592366A2FDC}" type="presParOf" srcId="{E3DB3D14-4235-49ED-8FB1-EBEA9749F94C}" destId="{6C183134-8447-48CB-ADB4-65A6B655579A}" srcOrd="3" destOrd="0" presId="urn:microsoft.com/office/officeart/2005/8/layout/bList2#1"/>
    <dgm:cxn modelId="{0AD28556-8C4E-41C8-85F6-0ECB0188AC03}" type="presParOf" srcId="{0C85E83D-1EF8-4301-9A22-BAE414B020A9}" destId="{D24AE5B1-2731-45A8-98D0-C3709EA7082E}" srcOrd="1" destOrd="0" presId="urn:microsoft.com/office/officeart/2005/8/layout/bList2#1"/>
    <dgm:cxn modelId="{B66B9BE2-B233-4928-A416-235700CE5F65}" type="presParOf" srcId="{0C85E83D-1EF8-4301-9A22-BAE414B020A9}" destId="{2236B194-6B5F-4598-A918-2FB46D5CBBFD}" srcOrd="2" destOrd="0" presId="urn:microsoft.com/office/officeart/2005/8/layout/bList2#1"/>
    <dgm:cxn modelId="{08384258-0A70-4078-858E-27FF6579F53E}" type="presParOf" srcId="{2236B194-6B5F-4598-A918-2FB46D5CBBFD}" destId="{B94E7666-4A9D-453D-87A6-EC14317C5994}" srcOrd="0" destOrd="0" presId="urn:microsoft.com/office/officeart/2005/8/layout/bList2#1"/>
    <dgm:cxn modelId="{19DC4DA9-F2E8-42CE-A799-76E4D30724B2}" type="presParOf" srcId="{2236B194-6B5F-4598-A918-2FB46D5CBBFD}" destId="{AD00FEAF-2EE9-4108-A2DD-9C021B82D96D}" srcOrd="1" destOrd="0" presId="urn:microsoft.com/office/officeart/2005/8/layout/bList2#1"/>
    <dgm:cxn modelId="{02D03F66-A19A-45FF-86BE-92AED05F69B0}" type="presParOf" srcId="{2236B194-6B5F-4598-A918-2FB46D5CBBFD}" destId="{5B038CE4-EFC0-4E98-B4B1-EA6BFD55D8BE}" srcOrd="2" destOrd="0" presId="urn:microsoft.com/office/officeart/2005/8/layout/bList2#1"/>
    <dgm:cxn modelId="{5963B5C5-3352-4D77-B976-94069F32C308}" type="presParOf" srcId="{2236B194-6B5F-4598-A918-2FB46D5CBBFD}" destId="{3A13B0B1-9F90-4543-B3A1-0B183431AF16}" srcOrd="3" destOrd="0" presId="urn:microsoft.com/office/officeart/2005/8/layout/bList2#1"/>
    <dgm:cxn modelId="{5F56FABB-E60D-43FB-8F24-EFE46C986F4A}" type="presParOf" srcId="{0C85E83D-1EF8-4301-9A22-BAE414B020A9}" destId="{D6DE87FA-02FB-44D3-A003-0D788961C455}" srcOrd="3" destOrd="0" presId="urn:microsoft.com/office/officeart/2005/8/layout/bList2#1"/>
    <dgm:cxn modelId="{7B8F1FFE-BB15-4143-ADA2-BBF7CCC68C28}" type="presParOf" srcId="{0C85E83D-1EF8-4301-9A22-BAE414B020A9}" destId="{CD231AD4-86D8-40FE-89AC-FD2026D45D66}" srcOrd="4" destOrd="0" presId="urn:microsoft.com/office/officeart/2005/8/layout/bList2#1"/>
    <dgm:cxn modelId="{DCE8E2C8-11C4-4077-B94E-A4D437FF16EE}" type="presParOf" srcId="{CD231AD4-86D8-40FE-89AC-FD2026D45D66}" destId="{F27400D4-BBAE-4168-B025-53AA6D2AEC41}" srcOrd="0" destOrd="0" presId="urn:microsoft.com/office/officeart/2005/8/layout/bList2#1"/>
    <dgm:cxn modelId="{3381F62F-9329-4850-847B-5208A7808713}" type="presParOf" srcId="{CD231AD4-86D8-40FE-89AC-FD2026D45D66}" destId="{D556D1B8-E113-41E9-878F-B6AE9BF6A343}" srcOrd="1" destOrd="0" presId="urn:microsoft.com/office/officeart/2005/8/layout/bList2#1"/>
    <dgm:cxn modelId="{2F29C549-7A84-4495-8FF5-99E8C310AB69}" type="presParOf" srcId="{CD231AD4-86D8-40FE-89AC-FD2026D45D66}" destId="{1B23B601-C6DD-45E3-93CA-255909D68B60}" srcOrd="2" destOrd="0" presId="urn:microsoft.com/office/officeart/2005/8/layout/bList2#1"/>
    <dgm:cxn modelId="{009C434F-F359-40BC-B10F-41C1AF7F699C}" type="presParOf" srcId="{CD231AD4-86D8-40FE-89AC-FD2026D45D66}" destId="{54214820-8D11-4927-B279-825246A302F8}" srcOrd="3" destOrd="0" presId="urn:microsoft.com/office/officeart/2005/8/layout/bList2#1"/>
    <dgm:cxn modelId="{446F7353-9F4A-493C-A802-1D33B50BCC0F}" type="presParOf" srcId="{0C85E83D-1EF8-4301-9A22-BAE414B020A9}" destId="{09087DCF-EE92-4B7C-AED5-901E1B6500AD}" srcOrd="5" destOrd="0" presId="urn:microsoft.com/office/officeart/2005/8/layout/bList2#1"/>
    <dgm:cxn modelId="{F1EBE202-1998-425F-8E99-60F35CCE3397}" type="presParOf" srcId="{0C85E83D-1EF8-4301-9A22-BAE414B020A9}" destId="{F6A0FDBB-5A4B-45BF-AEEF-DE3DDAC214AB}" srcOrd="6" destOrd="0" presId="urn:microsoft.com/office/officeart/2005/8/layout/bList2#1"/>
    <dgm:cxn modelId="{142E22DC-B47C-4D81-9AD2-F0F3411EE153}" type="presParOf" srcId="{F6A0FDBB-5A4B-45BF-AEEF-DE3DDAC214AB}" destId="{995B38CB-4C67-4B5E-8C72-F8BB37979A34}" srcOrd="0" destOrd="0" presId="urn:microsoft.com/office/officeart/2005/8/layout/bList2#1"/>
    <dgm:cxn modelId="{483D9757-A3DF-4085-B4F4-640AD282EAEF}" type="presParOf" srcId="{F6A0FDBB-5A4B-45BF-AEEF-DE3DDAC214AB}" destId="{86BD56C3-A941-48D4-B53B-8C4C338BF79E}" srcOrd="1" destOrd="0" presId="urn:microsoft.com/office/officeart/2005/8/layout/bList2#1"/>
    <dgm:cxn modelId="{88DDF671-052E-43E0-A992-8FB914456829}" type="presParOf" srcId="{F6A0FDBB-5A4B-45BF-AEEF-DE3DDAC214AB}" destId="{8365F467-DFD0-452A-A6EA-456BCAA48D41}" srcOrd="2" destOrd="0" presId="urn:microsoft.com/office/officeart/2005/8/layout/bList2#1"/>
    <dgm:cxn modelId="{41D9492C-7C16-41CB-85D6-660619BA5E97}" type="presParOf" srcId="{F6A0FDBB-5A4B-45BF-AEEF-DE3DDAC214AB}" destId="{D3FB5C91-C093-4EC1-915B-54F849E1FF06}" srcOrd="3" destOrd="0" presId="urn:microsoft.com/office/officeart/2005/8/layout/bList2#1"/>
    <dgm:cxn modelId="{42609603-2F55-4425-8592-63075BCFE290}" type="presParOf" srcId="{0C85E83D-1EF8-4301-9A22-BAE414B020A9}" destId="{4E185DB8-DF0C-434F-924C-2DE08D6705B5}" srcOrd="7" destOrd="0" presId="urn:microsoft.com/office/officeart/2005/8/layout/bList2#1"/>
    <dgm:cxn modelId="{771B3D1C-BFA9-458E-A43A-F3E10DE7FF29}" type="presParOf" srcId="{0C85E83D-1EF8-4301-9A22-BAE414B020A9}" destId="{A4E7C6CE-19E5-4D7A-9ABF-3F4BFCFE1AD7}" srcOrd="8" destOrd="0" presId="urn:microsoft.com/office/officeart/2005/8/layout/bList2#1"/>
    <dgm:cxn modelId="{A848A4E9-5276-49BE-ADD6-7CFF99660DD5}" type="presParOf" srcId="{A4E7C6CE-19E5-4D7A-9ABF-3F4BFCFE1AD7}" destId="{CB0149B8-C370-4D4C-BF98-6232B703EB9D}" srcOrd="0" destOrd="0" presId="urn:microsoft.com/office/officeart/2005/8/layout/bList2#1"/>
    <dgm:cxn modelId="{35CF6ECA-FC0C-4FE0-A8E3-10313311632B}" type="presParOf" srcId="{A4E7C6CE-19E5-4D7A-9ABF-3F4BFCFE1AD7}" destId="{6C3C213D-0FCD-4A00-8C21-7901518741C2}" srcOrd="1" destOrd="0" presId="urn:microsoft.com/office/officeart/2005/8/layout/bList2#1"/>
    <dgm:cxn modelId="{37E5D7F9-6441-436D-9998-75B3AE884931}" type="presParOf" srcId="{A4E7C6CE-19E5-4D7A-9ABF-3F4BFCFE1AD7}" destId="{D8DBF0E2-A194-4A89-AD64-9A56627BEDAE}" srcOrd="2" destOrd="0" presId="urn:microsoft.com/office/officeart/2005/8/layout/bList2#1"/>
    <dgm:cxn modelId="{CB360E13-4CF5-4C7F-9F20-127ACB9F071D}" type="presParOf" srcId="{A4E7C6CE-19E5-4D7A-9ABF-3F4BFCFE1AD7}" destId="{EE70F98E-8F70-4C61-8FAD-065CC3A6F5BB}"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2F6034-3E77-4139-9AD5-451AB14E4A8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790D813-7399-4E63-8EA0-431F2A7317CE}">
      <dgm:prSet/>
      <dgm:spPr/>
      <dgm:t>
        <a:bodyPr/>
        <a:lstStyle/>
        <a:p>
          <a:r>
            <a:rPr lang="en-US"/>
            <a:t>When do they “need” it ? (e.g., early in AM for school only, or including homework, peer activities, week-ends)</a:t>
          </a:r>
        </a:p>
      </dgm:t>
    </dgm:pt>
    <dgm:pt modelId="{8276126E-A90F-4914-A2A4-F3D92C655C77}" type="parTrans" cxnId="{CB62B7CA-02C4-4A1F-8EDF-10A90596D8B7}">
      <dgm:prSet/>
      <dgm:spPr/>
      <dgm:t>
        <a:bodyPr/>
        <a:lstStyle/>
        <a:p>
          <a:endParaRPr lang="en-US"/>
        </a:p>
      </dgm:t>
    </dgm:pt>
    <dgm:pt modelId="{70C012B0-9944-41BD-922E-2580CE360D12}" type="sibTrans" cxnId="{CB62B7CA-02C4-4A1F-8EDF-10A90596D8B7}">
      <dgm:prSet/>
      <dgm:spPr/>
      <dgm:t>
        <a:bodyPr/>
        <a:lstStyle/>
        <a:p>
          <a:endParaRPr lang="en-US"/>
        </a:p>
      </dgm:t>
    </dgm:pt>
    <dgm:pt modelId="{DAB0155D-6749-4580-B883-9B9E2B2637B8}">
      <dgm:prSet/>
      <dgm:spPr/>
      <dgm:t>
        <a:bodyPr/>
        <a:lstStyle/>
        <a:p>
          <a:r>
            <a:rPr lang="en-US"/>
            <a:t>Swallow pills?</a:t>
          </a:r>
        </a:p>
      </dgm:t>
    </dgm:pt>
    <dgm:pt modelId="{EFD83EEA-502C-4C0F-A0D8-50C260C9DEAD}" type="parTrans" cxnId="{BEDD3F0A-D99A-4978-A73E-3E17246CDCA2}">
      <dgm:prSet/>
      <dgm:spPr/>
      <dgm:t>
        <a:bodyPr/>
        <a:lstStyle/>
        <a:p>
          <a:endParaRPr lang="en-US"/>
        </a:p>
      </dgm:t>
    </dgm:pt>
    <dgm:pt modelId="{948D295A-ED2C-4379-AEC8-F4B1D1332A63}" type="sibTrans" cxnId="{BEDD3F0A-D99A-4978-A73E-3E17246CDCA2}">
      <dgm:prSet/>
      <dgm:spPr/>
      <dgm:t>
        <a:bodyPr/>
        <a:lstStyle/>
        <a:p>
          <a:endParaRPr lang="en-US"/>
        </a:p>
      </dgm:t>
    </dgm:pt>
    <dgm:pt modelId="{DF775BCC-A6B2-43AE-A6DF-82CD9BC764C5}">
      <dgm:prSet/>
      <dgm:spPr/>
      <dgm:t>
        <a:bodyPr/>
        <a:lstStyle/>
        <a:p>
          <a:r>
            <a:rPr lang="en-US"/>
            <a:t>School?</a:t>
          </a:r>
        </a:p>
      </dgm:t>
    </dgm:pt>
    <dgm:pt modelId="{ADA2D646-A28A-449C-B6EE-0E65AC78756A}" type="parTrans" cxnId="{B466E8D4-E28E-4D2F-AD75-2C5A0173CAB8}">
      <dgm:prSet/>
      <dgm:spPr/>
      <dgm:t>
        <a:bodyPr/>
        <a:lstStyle/>
        <a:p>
          <a:endParaRPr lang="en-US"/>
        </a:p>
      </dgm:t>
    </dgm:pt>
    <dgm:pt modelId="{8FFE6EDA-9CB3-41DB-8D0F-00FBD6ACE176}" type="sibTrans" cxnId="{B466E8D4-E28E-4D2F-AD75-2C5A0173CAB8}">
      <dgm:prSet/>
      <dgm:spPr/>
      <dgm:t>
        <a:bodyPr/>
        <a:lstStyle/>
        <a:p>
          <a:endParaRPr lang="en-US"/>
        </a:p>
      </dgm:t>
    </dgm:pt>
    <dgm:pt modelId="{55CF87FE-1CEA-422F-A5A9-4AA5213AF9AF}">
      <dgm:prSet/>
      <dgm:spPr/>
      <dgm:t>
        <a:bodyPr/>
        <a:lstStyle/>
        <a:p>
          <a:r>
            <a:rPr lang="en-US"/>
            <a:t>Adherence?</a:t>
          </a:r>
        </a:p>
      </dgm:t>
    </dgm:pt>
    <dgm:pt modelId="{2DBAB18E-708E-45F8-B179-24FB95E9E707}" type="parTrans" cxnId="{92B43E57-6A0E-45AF-BB11-48A1BCE1D672}">
      <dgm:prSet/>
      <dgm:spPr/>
      <dgm:t>
        <a:bodyPr/>
        <a:lstStyle/>
        <a:p>
          <a:endParaRPr lang="en-US"/>
        </a:p>
      </dgm:t>
    </dgm:pt>
    <dgm:pt modelId="{7BCF1D18-B53F-41B0-B802-92988D9199B9}" type="sibTrans" cxnId="{92B43E57-6A0E-45AF-BB11-48A1BCE1D672}">
      <dgm:prSet/>
      <dgm:spPr/>
      <dgm:t>
        <a:bodyPr/>
        <a:lstStyle/>
        <a:p>
          <a:endParaRPr lang="en-US"/>
        </a:p>
      </dgm:t>
    </dgm:pt>
    <dgm:pt modelId="{E537230B-7F40-49C8-84F0-5B523BEC9675}">
      <dgm:prSet/>
      <dgm:spPr/>
      <dgm:t>
        <a:bodyPr/>
        <a:lstStyle/>
        <a:p>
          <a:r>
            <a:rPr lang="en-US"/>
            <a:t>Parent / Patient sometimes have preferences for one or another, and so do HMOs </a:t>
          </a:r>
        </a:p>
      </dgm:t>
    </dgm:pt>
    <dgm:pt modelId="{ACFDCC34-356A-4781-97A0-440D38137F51}" type="parTrans" cxnId="{73E61554-BC86-466F-91C7-5A1DE32C9EDB}">
      <dgm:prSet/>
      <dgm:spPr/>
      <dgm:t>
        <a:bodyPr/>
        <a:lstStyle/>
        <a:p>
          <a:endParaRPr lang="en-US"/>
        </a:p>
      </dgm:t>
    </dgm:pt>
    <dgm:pt modelId="{9FCF998E-16B9-49E2-A492-BBDAFBB04DE0}" type="sibTrans" cxnId="{73E61554-BC86-466F-91C7-5A1DE32C9EDB}">
      <dgm:prSet/>
      <dgm:spPr/>
      <dgm:t>
        <a:bodyPr/>
        <a:lstStyle/>
        <a:p>
          <a:endParaRPr lang="en-US"/>
        </a:p>
      </dgm:t>
    </dgm:pt>
    <dgm:pt modelId="{5F1BD41A-5C30-4ACD-A549-E219B42BF5C6}">
      <dgm:prSet/>
      <dgm:spPr/>
      <dgm:t>
        <a:bodyPr/>
        <a:lstStyle/>
        <a:p>
          <a:r>
            <a:rPr lang="en-US"/>
            <a:t>Train parents to observe efficacy and side effects through the day and into the evening</a:t>
          </a:r>
        </a:p>
      </dgm:t>
    </dgm:pt>
    <dgm:pt modelId="{13F66223-A09B-432E-93A7-4D89180B970A}" type="parTrans" cxnId="{E8DCE180-1EB9-4F2E-9341-3EAC9EB03B3A}">
      <dgm:prSet/>
      <dgm:spPr/>
      <dgm:t>
        <a:bodyPr/>
        <a:lstStyle/>
        <a:p>
          <a:endParaRPr lang="en-US"/>
        </a:p>
      </dgm:t>
    </dgm:pt>
    <dgm:pt modelId="{0889E5E9-DB31-497A-93D6-2DB3E4F4293B}" type="sibTrans" cxnId="{E8DCE180-1EB9-4F2E-9341-3EAC9EB03B3A}">
      <dgm:prSet/>
      <dgm:spPr/>
      <dgm:t>
        <a:bodyPr/>
        <a:lstStyle/>
        <a:p>
          <a:endParaRPr lang="en-US"/>
        </a:p>
      </dgm:t>
    </dgm:pt>
    <dgm:pt modelId="{9CEE8578-3636-42C6-8F64-826B04AF62FA}" type="pres">
      <dgm:prSet presAssocID="{5A2F6034-3E77-4139-9AD5-451AB14E4A89}" presName="diagram" presStyleCnt="0">
        <dgm:presLayoutVars>
          <dgm:dir/>
          <dgm:resizeHandles val="exact"/>
        </dgm:presLayoutVars>
      </dgm:prSet>
      <dgm:spPr/>
    </dgm:pt>
    <dgm:pt modelId="{1D712D31-783F-433A-BA31-9729A729C514}" type="pres">
      <dgm:prSet presAssocID="{8790D813-7399-4E63-8EA0-431F2A7317CE}" presName="node" presStyleLbl="node1" presStyleIdx="0" presStyleCnt="6">
        <dgm:presLayoutVars>
          <dgm:bulletEnabled val="1"/>
        </dgm:presLayoutVars>
      </dgm:prSet>
      <dgm:spPr/>
    </dgm:pt>
    <dgm:pt modelId="{55044DBC-6907-47B5-8A4F-299C097CF614}" type="pres">
      <dgm:prSet presAssocID="{70C012B0-9944-41BD-922E-2580CE360D12}" presName="sibTrans" presStyleCnt="0"/>
      <dgm:spPr/>
    </dgm:pt>
    <dgm:pt modelId="{A455DBD7-4DFA-4F4F-AD6F-C5EE671597FA}" type="pres">
      <dgm:prSet presAssocID="{DAB0155D-6749-4580-B883-9B9E2B2637B8}" presName="node" presStyleLbl="node1" presStyleIdx="1" presStyleCnt="6">
        <dgm:presLayoutVars>
          <dgm:bulletEnabled val="1"/>
        </dgm:presLayoutVars>
      </dgm:prSet>
      <dgm:spPr/>
    </dgm:pt>
    <dgm:pt modelId="{3307F7D4-E6AF-4A4C-9BFC-BF57C4C8D99A}" type="pres">
      <dgm:prSet presAssocID="{948D295A-ED2C-4379-AEC8-F4B1D1332A63}" presName="sibTrans" presStyleCnt="0"/>
      <dgm:spPr/>
    </dgm:pt>
    <dgm:pt modelId="{BD32D051-8952-43C3-9EB4-7FEF3DAD23B9}" type="pres">
      <dgm:prSet presAssocID="{DF775BCC-A6B2-43AE-A6DF-82CD9BC764C5}" presName="node" presStyleLbl="node1" presStyleIdx="2" presStyleCnt="6">
        <dgm:presLayoutVars>
          <dgm:bulletEnabled val="1"/>
        </dgm:presLayoutVars>
      </dgm:prSet>
      <dgm:spPr/>
    </dgm:pt>
    <dgm:pt modelId="{10D7B864-3BED-41AA-A4F9-AD38FF3FCB62}" type="pres">
      <dgm:prSet presAssocID="{8FFE6EDA-9CB3-41DB-8D0F-00FBD6ACE176}" presName="sibTrans" presStyleCnt="0"/>
      <dgm:spPr/>
    </dgm:pt>
    <dgm:pt modelId="{718D6EE0-C180-428B-94A8-FB9ADC370CD1}" type="pres">
      <dgm:prSet presAssocID="{55CF87FE-1CEA-422F-A5A9-4AA5213AF9AF}" presName="node" presStyleLbl="node1" presStyleIdx="3" presStyleCnt="6">
        <dgm:presLayoutVars>
          <dgm:bulletEnabled val="1"/>
        </dgm:presLayoutVars>
      </dgm:prSet>
      <dgm:spPr/>
    </dgm:pt>
    <dgm:pt modelId="{422038BA-ECDA-4DC2-8373-0BE8233C5927}" type="pres">
      <dgm:prSet presAssocID="{7BCF1D18-B53F-41B0-B802-92988D9199B9}" presName="sibTrans" presStyleCnt="0"/>
      <dgm:spPr/>
    </dgm:pt>
    <dgm:pt modelId="{25198526-D275-486D-BE0B-E9731FA172BE}" type="pres">
      <dgm:prSet presAssocID="{E537230B-7F40-49C8-84F0-5B523BEC9675}" presName="node" presStyleLbl="node1" presStyleIdx="4" presStyleCnt="6">
        <dgm:presLayoutVars>
          <dgm:bulletEnabled val="1"/>
        </dgm:presLayoutVars>
      </dgm:prSet>
      <dgm:spPr/>
    </dgm:pt>
    <dgm:pt modelId="{CD275069-A2E6-40D4-AF94-6CD06DA5E80A}" type="pres">
      <dgm:prSet presAssocID="{9FCF998E-16B9-49E2-A492-BBDAFBB04DE0}" presName="sibTrans" presStyleCnt="0"/>
      <dgm:spPr/>
    </dgm:pt>
    <dgm:pt modelId="{A669B2C2-F4A5-4F65-A407-584712A40349}" type="pres">
      <dgm:prSet presAssocID="{5F1BD41A-5C30-4ACD-A549-E219B42BF5C6}" presName="node" presStyleLbl="node1" presStyleIdx="5" presStyleCnt="6">
        <dgm:presLayoutVars>
          <dgm:bulletEnabled val="1"/>
        </dgm:presLayoutVars>
      </dgm:prSet>
      <dgm:spPr/>
    </dgm:pt>
  </dgm:ptLst>
  <dgm:cxnLst>
    <dgm:cxn modelId="{BEDD3F0A-D99A-4978-A73E-3E17246CDCA2}" srcId="{5A2F6034-3E77-4139-9AD5-451AB14E4A89}" destId="{DAB0155D-6749-4580-B883-9B9E2B2637B8}" srcOrd="1" destOrd="0" parTransId="{EFD83EEA-502C-4C0F-A0D8-50C260C9DEAD}" sibTransId="{948D295A-ED2C-4379-AEC8-F4B1D1332A63}"/>
    <dgm:cxn modelId="{D47F6011-D89A-489C-AAFF-82E1D78CC14A}" type="presOf" srcId="{55CF87FE-1CEA-422F-A5A9-4AA5213AF9AF}" destId="{718D6EE0-C180-428B-94A8-FB9ADC370CD1}" srcOrd="0" destOrd="0" presId="urn:microsoft.com/office/officeart/2005/8/layout/default"/>
    <dgm:cxn modelId="{57D5FC17-5ACA-4004-A199-48BAB13DFA66}" type="presOf" srcId="{5A2F6034-3E77-4139-9AD5-451AB14E4A89}" destId="{9CEE8578-3636-42C6-8F64-826B04AF62FA}" srcOrd="0" destOrd="0" presId="urn:microsoft.com/office/officeart/2005/8/layout/default"/>
    <dgm:cxn modelId="{82B6156C-537B-49CE-A9EF-A45DBBF049CF}" type="presOf" srcId="{DAB0155D-6749-4580-B883-9B9E2B2637B8}" destId="{A455DBD7-4DFA-4F4F-AD6F-C5EE671597FA}" srcOrd="0" destOrd="0" presId="urn:microsoft.com/office/officeart/2005/8/layout/default"/>
    <dgm:cxn modelId="{73E61554-BC86-466F-91C7-5A1DE32C9EDB}" srcId="{5A2F6034-3E77-4139-9AD5-451AB14E4A89}" destId="{E537230B-7F40-49C8-84F0-5B523BEC9675}" srcOrd="4" destOrd="0" parTransId="{ACFDCC34-356A-4781-97A0-440D38137F51}" sibTransId="{9FCF998E-16B9-49E2-A492-BBDAFBB04DE0}"/>
    <dgm:cxn modelId="{92B43E57-6A0E-45AF-BB11-48A1BCE1D672}" srcId="{5A2F6034-3E77-4139-9AD5-451AB14E4A89}" destId="{55CF87FE-1CEA-422F-A5A9-4AA5213AF9AF}" srcOrd="3" destOrd="0" parTransId="{2DBAB18E-708E-45F8-B179-24FB95E9E707}" sibTransId="{7BCF1D18-B53F-41B0-B802-92988D9199B9}"/>
    <dgm:cxn modelId="{E8DCE180-1EB9-4F2E-9341-3EAC9EB03B3A}" srcId="{5A2F6034-3E77-4139-9AD5-451AB14E4A89}" destId="{5F1BD41A-5C30-4ACD-A549-E219B42BF5C6}" srcOrd="5" destOrd="0" parTransId="{13F66223-A09B-432E-93A7-4D89180B970A}" sibTransId="{0889E5E9-DB31-497A-93D6-2DB3E4F4293B}"/>
    <dgm:cxn modelId="{90105A84-78EA-41FE-9959-07550E6BCF2E}" type="presOf" srcId="{8790D813-7399-4E63-8EA0-431F2A7317CE}" destId="{1D712D31-783F-433A-BA31-9729A729C514}" srcOrd="0" destOrd="0" presId="urn:microsoft.com/office/officeart/2005/8/layout/default"/>
    <dgm:cxn modelId="{DD7DA7A4-94BB-402E-80BF-D347F3347121}" type="presOf" srcId="{DF775BCC-A6B2-43AE-A6DF-82CD9BC764C5}" destId="{BD32D051-8952-43C3-9EB4-7FEF3DAD23B9}" srcOrd="0" destOrd="0" presId="urn:microsoft.com/office/officeart/2005/8/layout/default"/>
    <dgm:cxn modelId="{CB62B7CA-02C4-4A1F-8EDF-10A90596D8B7}" srcId="{5A2F6034-3E77-4139-9AD5-451AB14E4A89}" destId="{8790D813-7399-4E63-8EA0-431F2A7317CE}" srcOrd="0" destOrd="0" parTransId="{8276126E-A90F-4914-A2A4-F3D92C655C77}" sibTransId="{70C012B0-9944-41BD-922E-2580CE360D12}"/>
    <dgm:cxn modelId="{B466E8D4-E28E-4D2F-AD75-2C5A0173CAB8}" srcId="{5A2F6034-3E77-4139-9AD5-451AB14E4A89}" destId="{DF775BCC-A6B2-43AE-A6DF-82CD9BC764C5}" srcOrd="2" destOrd="0" parTransId="{ADA2D646-A28A-449C-B6EE-0E65AC78756A}" sibTransId="{8FFE6EDA-9CB3-41DB-8D0F-00FBD6ACE176}"/>
    <dgm:cxn modelId="{04D59CEE-E73A-4798-9A26-5B17075C30FC}" type="presOf" srcId="{5F1BD41A-5C30-4ACD-A549-E219B42BF5C6}" destId="{A669B2C2-F4A5-4F65-A407-584712A40349}" srcOrd="0" destOrd="0" presId="urn:microsoft.com/office/officeart/2005/8/layout/default"/>
    <dgm:cxn modelId="{BB7211FB-F4CF-45BD-BDC4-A5CBF52AC903}" type="presOf" srcId="{E537230B-7F40-49C8-84F0-5B523BEC9675}" destId="{25198526-D275-486D-BE0B-E9731FA172BE}" srcOrd="0" destOrd="0" presId="urn:microsoft.com/office/officeart/2005/8/layout/default"/>
    <dgm:cxn modelId="{1F874758-E766-4875-A151-3FEDCA80B683}" type="presParOf" srcId="{9CEE8578-3636-42C6-8F64-826B04AF62FA}" destId="{1D712D31-783F-433A-BA31-9729A729C514}" srcOrd="0" destOrd="0" presId="urn:microsoft.com/office/officeart/2005/8/layout/default"/>
    <dgm:cxn modelId="{9DA9189B-2BE3-482C-A655-A8949F54A669}" type="presParOf" srcId="{9CEE8578-3636-42C6-8F64-826B04AF62FA}" destId="{55044DBC-6907-47B5-8A4F-299C097CF614}" srcOrd="1" destOrd="0" presId="urn:microsoft.com/office/officeart/2005/8/layout/default"/>
    <dgm:cxn modelId="{27669ED0-0EF2-4E24-ADA0-D56538D525EA}" type="presParOf" srcId="{9CEE8578-3636-42C6-8F64-826B04AF62FA}" destId="{A455DBD7-4DFA-4F4F-AD6F-C5EE671597FA}" srcOrd="2" destOrd="0" presId="urn:microsoft.com/office/officeart/2005/8/layout/default"/>
    <dgm:cxn modelId="{D2865182-4312-4BDE-903C-21BDD0E2144D}" type="presParOf" srcId="{9CEE8578-3636-42C6-8F64-826B04AF62FA}" destId="{3307F7D4-E6AF-4A4C-9BFC-BF57C4C8D99A}" srcOrd="3" destOrd="0" presId="urn:microsoft.com/office/officeart/2005/8/layout/default"/>
    <dgm:cxn modelId="{71C7D639-B189-4249-A55B-76FF61350E85}" type="presParOf" srcId="{9CEE8578-3636-42C6-8F64-826B04AF62FA}" destId="{BD32D051-8952-43C3-9EB4-7FEF3DAD23B9}" srcOrd="4" destOrd="0" presId="urn:microsoft.com/office/officeart/2005/8/layout/default"/>
    <dgm:cxn modelId="{9628CF35-8B68-4A31-8A94-63699A9832E6}" type="presParOf" srcId="{9CEE8578-3636-42C6-8F64-826B04AF62FA}" destId="{10D7B864-3BED-41AA-A4F9-AD38FF3FCB62}" srcOrd="5" destOrd="0" presId="urn:microsoft.com/office/officeart/2005/8/layout/default"/>
    <dgm:cxn modelId="{A9BD7918-0605-4DC6-987D-487CAB81E364}" type="presParOf" srcId="{9CEE8578-3636-42C6-8F64-826B04AF62FA}" destId="{718D6EE0-C180-428B-94A8-FB9ADC370CD1}" srcOrd="6" destOrd="0" presId="urn:microsoft.com/office/officeart/2005/8/layout/default"/>
    <dgm:cxn modelId="{CDBA5F72-F2DB-4933-BCAE-19A38443CE56}" type="presParOf" srcId="{9CEE8578-3636-42C6-8F64-826B04AF62FA}" destId="{422038BA-ECDA-4DC2-8373-0BE8233C5927}" srcOrd="7" destOrd="0" presId="urn:microsoft.com/office/officeart/2005/8/layout/default"/>
    <dgm:cxn modelId="{60B99906-B4F9-441D-8A2B-B1908F6A2613}" type="presParOf" srcId="{9CEE8578-3636-42C6-8F64-826B04AF62FA}" destId="{25198526-D275-486D-BE0B-E9731FA172BE}" srcOrd="8" destOrd="0" presId="urn:microsoft.com/office/officeart/2005/8/layout/default"/>
    <dgm:cxn modelId="{3EECD050-DCF3-4B67-964D-2E4F6B5453DA}" type="presParOf" srcId="{9CEE8578-3636-42C6-8F64-826B04AF62FA}" destId="{CD275069-A2E6-40D4-AF94-6CD06DA5E80A}" srcOrd="9" destOrd="0" presId="urn:microsoft.com/office/officeart/2005/8/layout/default"/>
    <dgm:cxn modelId="{7052B467-BABB-494E-9640-593E11BC8CC9}" type="presParOf" srcId="{9CEE8578-3636-42C6-8F64-826B04AF62FA}" destId="{A669B2C2-F4A5-4F65-A407-584712A4034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CF24E6-3FD1-484A-A45A-CC03307FDA09}"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B8C5EB81-9219-4C2E-B303-0674E917DA53}">
      <dgm:prSet/>
      <dgm:spPr/>
      <dgm:t>
        <a:bodyPr/>
        <a:lstStyle/>
        <a:p>
          <a:pPr rtl="0"/>
          <a:r>
            <a:rPr lang="en-US" b="1" dirty="0">
              <a:solidFill>
                <a:schemeClr val="tx1"/>
              </a:solidFill>
            </a:rPr>
            <a:t>Appetite </a:t>
          </a:r>
          <a:r>
            <a:rPr lang="en-US" dirty="0">
              <a:solidFill>
                <a:schemeClr val="tx1"/>
              </a:solidFill>
              <a:sym typeface="Wingdings"/>
            </a:rPr>
            <a:t></a:t>
          </a:r>
          <a:endParaRPr lang="en-US" dirty="0">
            <a:solidFill>
              <a:schemeClr val="tx1"/>
            </a:solidFill>
          </a:endParaRPr>
        </a:p>
      </dgm:t>
    </dgm:pt>
    <dgm:pt modelId="{BF6FC98D-7FF8-4A2A-98DB-16A6768DF97E}" type="parTrans" cxnId="{9FB0BD2F-8819-431A-AA56-8DBE1FC7B9C0}">
      <dgm:prSet/>
      <dgm:spPr/>
      <dgm:t>
        <a:bodyPr/>
        <a:lstStyle/>
        <a:p>
          <a:endParaRPr lang="en-US"/>
        </a:p>
      </dgm:t>
    </dgm:pt>
    <dgm:pt modelId="{1A2D14F5-E917-42A4-B0FD-091F4C0A1B63}" type="sibTrans" cxnId="{9FB0BD2F-8819-431A-AA56-8DBE1FC7B9C0}">
      <dgm:prSet/>
      <dgm:spPr/>
      <dgm:t>
        <a:bodyPr/>
        <a:lstStyle/>
        <a:p>
          <a:endParaRPr lang="en-US"/>
        </a:p>
      </dgm:t>
    </dgm:pt>
    <dgm:pt modelId="{86B1FB80-2D36-45DE-98FE-AC0A4E80B7C8}">
      <dgm:prSet/>
      <dgm:spPr/>
      <dgm:t>
        <a:bodyPr/>
        <a:lstStyle/>
        <a:p>
          <a:pPr rtl="0"/>
          <a:r>
            <a:rPr lang="en-US" b="1" dirty="0">
              <a:solidFill>
                <a:schemeClr val="tx1"/>
              </a:solidFill>
            </a:rPr>
            <a:t>Abdominal pain</a:t>
          </a:r>
          <a:r>
            <a:rPr lang="en-US" b="1" dirty="0"/>
            <a:t> </a:t>
          </a:r>
          <a:r>
            <a:rPr lang="en-US" dirty="0">
              <a:solidFill>
                <a:schemeClr val="tx1"/>
              </a:solidFill>
              <a:sym typeface="Wingdings"/>
            </a:rPr>
            <a:t></a:t>
          </a:r>
          <a:endParaRPr lang="en-US" dirty="0">
            <a:solidFill>
              <a:schemeClr val="tx1"/>
            </a:solidFill>
          </a:endParaRPr>
        </a:p>
      </dgm:t>
    </dgm:pt>
    <dgm:pt modelId="{BA07A5BA-69E0-4859-A87F-7C7385C4BE05}" type="parTrans" cxnId="{91FE8386-B0B2-4D59-81BC-38B462C5D8A9}">
      <dgm:prSet/>
      <dgm:spPr/>
      <dgm:t>
        <a:bodyPr/>
        <a:lstStyle/>
        <a:p>
          <a:endParaRPr lang="en-US"/>
        </a:p>
      </dgm:t>
    </dgm:pt>
    <dgm:pt modelId="{2BDD3B53-FC31-451D-9C44-40E81AF3E87F}" type="sibTrans" cxnId="{91FE8386-B0B2-4D59-81BC-38B462C5D8A9}">
      <dgm:prSet/>
      <dgm:spPr/>
      <dgm:t>
        <a:bodyPr/>
        <a:lstStyle/>
        <a:p>
          <a:endParaRPr lang="en-US"/>
        </a:p>
      </dgm:t>
    </dgm:pt>
    <dgm:pt modelId="{4A2C19F4-0B14-486E-9426-37212C353A35}">
      <dgm:prSet/>
      <dgm:spPr/>
      <dgm:t>
        <a:bodyPr/>
        <a:lstStyle/>
        <a:p>
          <a:pPr rtl="0"/>
          <a:r>
            <a:rPr lang="en-US" b="1" dirty="0">
              <a:solidFill>
                <a:schemeClr val="tx1"/>
              </a:solidFill>
            </a:rPr>
            <a:t>Headache </a:t>
          </a:r>
          <a:r>
            <a:rPr lang="en-US" dirty="0">
              <a:solidFill>
                <a:schemeClr val="tx1"/>
              </a:solidFill>
              <a:sym typeface="Wingdings"/>
            </a:rPr>
            <a:t></a:t>
          </a:r>
          <a:endParaRPr lang="en-US" dirty="0">
            <a:solidFill>
              <a:schemeClr val="tx1"/>
            </a:solidFill>
          </a:endParaRPr>
        </a:p>
      </dgm:t>
    </dgm:pt>
    <dgm:pt modelId="{013FDAFC-4E13-495F-A19B-FFEFDA94A873}" type="parTrans" cxnId="{086D2F4B-6A49-46CF-A63B-C0A762C462EC}">
      <dgm:prSet/>
      <dgm:spPr/>
      <dgm:t>
        <a:bodyPr/>
        <a:lstStyle/>
        <a:p>
          <a:endParaRPr lang="en-US"/>
        </a:p>
      </dgm:t>
    </dgm:pt>
    <dgm:pt modelId="{51FD0B3F-FEAE-4EDE-9992-76E41D8D6F2D}" type="sibTrans" cxnId="{086D2F4B-6A49-46CF-A63B-C0A762C462EC}">
      <dgm:prSet/>
      <dgm:spPr/>
      <dgm:t>
        <a:bodyPr/>
        <a:lstStyle/>
        <a:p>
          <a:endParaRPr lang="en-US"/>
        </a:p>
      </dgm:t>
    </dgm:pt>
    <dgm:pt modelId="{91FCFF2A-D6DF-45C1-A9CE-6097CB216E5F}">
      <dgm:prSet/>
      <dgm:spPr/>
      <dgm:t>
        <a:bodyPr/>
        <a:lstStyle/>
        <a:p>
          <a:pPr rtl="0"/>
          <a:r>
            <a:rPr lang="en-US" b="1" dirty="0">
              <a:solidFill>
                <a:schemeClr val="tx1"/>
              </a:solidFill>
            </a:rPr>
            <a:t>Growth </a:t>
          </a:r>
          <a:r>
            <a:rPr lang="en-US" dirty="0">
              <a:solidFill>
                <a:schemeClr val="tx1"/>
              </a:solidFill>
              <a:sym typeface="Wingdings"/>
            </a:rPr>
            <a:t></a:t>
          </a:r>
          <a:endParaRPr lang="en-US" dirty="0">
            <a:solidFill>
              <a:schemeClr val="tx1"/>
            </a:solidFill>
          </a:endParaRPr>
        </a:p>
      </dgm:t>
    </dgm:pt>
    <dgm:pt modelId="{7AC27A95-F6B7-4399-B2F1-D0E3BF471FA7}" type="parTrans" cxnId="{44471D33-999E-4A9E-A3DB-C895A3909A08}">
      <dgm:prSet/>
      <dgm:spPr/>
      <dgm:t>
        <a:bodyPr/>
        <a:lstStyle/>
        <a:p>
          <a:endParaRPr lang="en-US"/>
        </a:p>
      </dgm:t>
    </dgm:pt>
    <dgm:pt modelId="{162EBE6C-0E57-43FD-9B2F-B7615B7CDA8F}" type="sibTrans" cxnId="{44471D33-999E-4A9E-A3DB-C895A3909A08}">
      <dgm:prSet/>
      <dgm:spPr/>
      <dgm:t>
        <a:bodyPr/>
        <a:lstStyle/>
        <a:p>
          <a:endParaRPr lang="en-US"/>
        </a:p>
      </dgm:t>
    </dgm:pt>
    <dgm:pt modelId="{F471786D-1A07-4A3F-9C9E-4C1A59C72252}">
      <dgm:prSet/>
      <dgm:spPr/>
      <dgm:t>
        <a:bodyPr/>
        <a:lstStyle/>
        <a:p>
          <a:pPr rtl="0"/>
          <a:r>
            <a:rPr lang="en-US" b="1" dirty="0">
              <a:solidFill>
                <a:schemeClr val="tx1"/>
              </a:solidFill>
            </a:rPr>
            <a:t>Tics </a:t>
          </a:r>
          <a:r>
            <a:rPr lang="en-US" b="1" dirty="0">
              <a:solidFill>
                <a:schemeClr val="tx1"/>
              </a:solidFill>
              <a:sym typeface="Wingdings"/>
            </a:rPr>
            <a:t></a:t>
          </a:r>
          <a:endParaRPr lang="en-US" b="1" dirty="0">
            <a:solidFill>
              <a:schemeClr val="tx1"/>
            </a:solidFill>
          </a:endParaRPr>
        </a:p>
      </dgm:t>
    </dgm:pt>
    <dgm:pt modelId="{CA8FD6A0-7367-46C6-90AB-5442428E5EFB}" type="parTrans" cxnId="{8A0B3327-EE4A-407A-9B4E-B96C6BCBE186}">
      <dgm:prSet/>
      <dgm:spPr/>
      <dgm:t>
        <a:bodyPr/>
        <a:lstStyle/>
        <a:p>
          <a:endParaRPr lang="en-US"/>
        </a:p>
      </dgm:t>
    </dgm:pt>
    <dgm:pt modelId="{B35CE377-EF67-4C18-830F-4F608DA46A5F}" type="sibTrans" cxnId="{8A0B3327-EE4A-407A-9B4E-B96C6BCBE186}">
      <dgm:prSet/>
      <dgm:spPr/>
      <dgm:t>
        <a:bodyPr/>
        <a:lstStyle/>
        <a:p>
          <a:endParaRPr lang="en-US"/>
        </a:p>
      </dgm:t>
    </dgm:pt>
    <dgm:pt modelId="{E8A2C52C-A7A4-4F1D-B76E-799E986BC9EB}">
      <dgm:prSet/>
      <dgm:spPr/>
      <dgm:t>
        <a:bodyPr/>
        <a:lstStyle/>
        <a:p>
          <a:pPr rtl="0"/>
          <a:r>
            <a:rPr lang="en-US" b="1" dirty="0">
              <a:solidFill>
                <a:schemeClr val="tx1"/>
              </a:solidFill>
            </a:rPr>
            <a:t>Irritability </a:t>
          </a:r>
          <a:r>
            <a:rPr lang="en-US" dirty="0">
              <a:solidFill>
                <a:schemeClr val="tx1"/>
              </a:solidFill>
              <a:sym typeface="Wingdings"/>
            </a:rPr>
            <a:t></a:t>
          </a:r>
          <a:endParaRPr lang="en-US" dirty="0">
            <a:solidFill>
              <a:schemeClr val="tx1"/>
            </a:solidFill>
          </a:endParaRPr>
        </a:p>
      </dgm:t>
    </dgm:pt>
    <dgm:pt modelId="{8E7AC1F9-F99E-4DA7-94C6-A89C5AEF44A2}" type="parTrans" cxnId="{F2860A64-160A-4CC7-A1B0-93918662E69A}">
      <dgm:prSet/>
      <dgm:spPr/>
      <dgm:t>
        <a:bodyPr/>
        <a:lstStyle/>
        <a:p>
          <a:endParaRPr lang="en-US"/>
        </a:p>
      </dgm:t>
    </dgm:pt>
    <dgm:pt modelId="{B385A298-AB88-4481-878F-3349DAFD586C}" type="sibTrans" cxnId="{F2860A64-160A-4CC7-A1B0-93918662E69A}">
      <dgm:prSet/>
      <dgm:spPr/>
      <dgm:t>
        <a:bodyPr/>
        <a:lstStyle/>
        <a:p>
          <a:endParaRPr lang="en-US"/>
        </a:p>
      </dgm:t>
    </dgm:pt>
    <dgm:pt modelId="{E3A7C18B-7789-423B-B63D-BF92523D1780}">
      <dgm:prSet custT="1"/>
      <dgm:spPr/>
      <dgm:t>
        <a:bodyPr/>
        <a:lstStyle/>
        <a:p>
          <a:pPr rtl="0"/>
          <a:r>
            <a:rPr lang="en-US" sz="1600" dirty="0"/>
            <a:t> eat before dosing, breakfast w/ protein &amp; carbs</a:t>
          </a:r>
        </a:p>
      </dgm:t>
    </dgm:pt>
    <dgm:pt modelId="{8C47D9D5-0D30-44AF-BEE7-AC87175C1158}" type="parTrans" cxnId="{9E900B73-C4B5-4B7B-928E-1BDA06B1522A}">
      <dgm:prSet/>
      <dgm:spPr/>
      <dgm:t>
        <a:bodyPr/>
        <a:lstStyle/>
        <a:p>
          <a:endParaRPr lang="en-US"/>
        </a:p>
      </dgm:t>
    </dgm:pt>
    <dgm:pt modelId="{AEAD0FDE-CDB5-43FD-8B48-CA8EC0D28973}" type="sibTrans" cxnId="{9E900B73-C4B5-4B7B-928E-1BDA06B1522A}">
      <dgm:prSet/>
      <dgm:spPr/>
      <dgm:t>
        <a:bodyPr/>
        <a:lstStyle/>
        <a:p>
          <a:endParaRPr lang="en-US"/>
        </a:p>
      </dgm:t>
    </dgm:pt>
    <dgm:pt modelId="{45043C60-403F-42B9-9E8C-DB610BD2D23C}">
      <dgm:prSet custT="1"/>
      <dgm:spPr/>
      <dgm:t>
        <a:bodyPr/>
        <a:lstStyle/>
        <a:p>
          <a:pPr rtl="0"/>
          <a:r>
            <a:rPr lang="en-US" sz="1600" dirty="0"/>
            <a:t> disappears in few days-wks</a:t>
          </a:r>
        </a:p>
      </dgm:t>
    </dgm:pt>
    <dgm:pt modelId="{4FAE6C18-650B-45E1-BD79-A9A13E6DA8B1}" type="parTrans" cxnId="{C62F3FA2-DDF4-4242-ADCC-6AA0E2CD35E9}">
      <dgm:prSet/>
      <dgm:spPr/>
      <dgm:t>
        <a:bodyPr/>
        <a:lstStyle/>
        <a:p>
          <a:endParaRPr lang="en-US"/>
        </a:p>
      </dgm:t>
    </dgm:pt>
    <dgm:pt modelId="{AAA8C228-D070-4FF0-808D-A727DAF9F6D1}" type="sibTrans" cxnId="{C62F3FA2-DDF4-4242-ADCC-6AA0E2CD35E9}">
      <dgm:prSet/>
      <dgm:spPr/>
      <dgm:t>
        <a:bodyPr/>
        <a:lstStyle/>
        <a:p>
          <a:endParaRPr lang="en-US"/>
        </a:p>
      </dgm:t>
    </dgm:pt>
    <dgm:pt modelId="{C1B7DA94-03E7-4BF8-B775-2BBFEEEBD28B}">
      <dgm:prSet custT="1"/>
      <dgm:spPr/>
      <dgm:t>
        <a:bodyPr/>
        <a:lstStyle/>
        <a:p>
          <a:pPr rtl="0"/>
          <a:r>
            <a:rPr lang="en-US" sz="1600" dirty="0"/>
            <a:t> disappears in few wks</a:t>
          </a:r>
        </a:p>
      </dgm:t>
    </dgm:pt>
    <dgm:pt modelId="{B226FFFF-5533-43F5-A76F-EFB64C0F4562}" type="parTrans" cxnId="{F3A3685B-F553-47DD-A4B5-8A403BDF019F}">
      <dgm:prSet/>
      <dgm:spPr/>
      <dgm:t>
        <a:bodyPr/>
        <a:lstStyle/>
        <a:p>
          <a:endParaRPr lang="en-US"/>
        </a:p>
      </dgm:t>
    </dgm:pt>
    <dgm:pt modelId="{05F08E2A-6D47-4E6F-8263-72805FF3950E}" type="sibTrans" cxnId="{F3A3685B-F553-47DD-A4B5-8A403BDF019F}">
      <dgm:prSet/>
      <dgm:spPr/>
      <dgm:t>
        <a:bodyPr/>
        <a:lstStyle/>
        <a:p>
          <a:endParaRPr lang="en-US"/>
        </a:p>
      </dgm:t>
    </dgm:pt>
    <dgm:pt modelId="{4E370B95-C0FB-4947-9B60-A2E1BCE7F3C1}">
      <dgm:prSet custT="1"/>
      <dgm:spPr/>
      <dgm:t>
        <a:bodyPr/>
        <a:lstStyle/>
        <a:p>
          <a:pPr rtl="0"/>
          <a:r>
            <a:rPr lang="en-US" sz="1600" dirty="0"/>
            <a:t>Study showed a difference of 0.1  inch in children on vs off stimulants over 1 y; Possibly reversible with drug holidays if needed</a:t>
          </a:r>
        </a:p>
      </dgm:t>
    </dgm:pt>
    <dgm:pt modelId="{209D9116-073A-46F9-AEDD-462B2FB4083C}" type="parTrans" cxnId="{7B9490D8-2F68-410D-8048-ADC970C26D08}">
      <dgm:prSet/>
      <dgm:spPr/>
      <dgm:t>
        <a:bodyPr/>
        <a:lstStyle/>
        <a:p>
          <a:endParaRPr lang="en-US"/>
        </a:p>
      </dgm:t>
    </dgm:pt>
    <dgm:pt modelId="{F5CA211A-644E-4D5E-BB34-06D50592A2C8}" type="sibTrans" cxnId="{7B9490D8-2F68-410D-8048-ADC970C26D08}">
      <dgm:prSet/>
      <dgm:spPr/>
      <dgm:t>
        <a:bodyPr/>
        <a:lstStyle/>
        <a:p>
          <a:endParaRPr lang="en-US"/>
        </a:p>
      </dgm:t>
    </dgm:pt>
    <dgm:pt modelId="{9909074B-18E5-4D16-945A-D4AACF7DE1C0}">
      <dgm:prSet custT="1"/>
      <dgm:spPr/>
      <dgm:t>
        <a:bodyPr/>
        <a:lstStyle/>
        <a:p>
          <a:pPr rtl="0"/>
          <a:r>
            <a:rPr lang="en-US" sz="1600" dirty="0"/>
            <a:t> mostly due to comorbidity, may have </a:t>
          </a:r>
          <a:r>
            <a:rPr lang="en-US" sz="1600" i="1" dirty="0"/>
            <a:t>less</a:t>
          </a:r>
          <a:r>
            <a:rPr lang="en-US" sz="1600" dirty="0"/>
            <a:t> tics with stimulants</a:t>
          </a:r>
        </a:p>
      </dgm:t>
    </dgm:pt>
    <dgm:pt modelId="{5D5CF5D3-7659-4DF8-A5EB-4D82ED6C5A2C}" type="parTrans" cxnId="{8484283B-57EC-4024-89F6-C0A86420C8E1}">
      <dgm:prSet/>
      <dgm:spPr/>
      <dgm:t>
        <a:bodyPr/>
        <a:lstStyle/>
        <a:p>
          <a:endParaRPr lang="en-US"/>
        </a:p>
      </dgm:t>
    </dgm:pt>
    <dgm:pt modelId="{0B0AEA1E-BEC9-45B4-BDB0-4955695FAC6F}" type="sibTrans" cxnId="{8484283B-57EC-4024-89F6-C0A86420C8E1}">
      <dgm:prSet/>
      <dgm:spPr/>
      <dgm:t>
        <a:bodyPr/>
        <a:lstStyle/>
        <a:p>
          <a:endParaRPr lang="en-US"/>
        </a:p>
      </dgm:t>
    </dgm:pt>
    <dgm:pt modelId="{A22E88BA-C1C4-43A0-B250-090F6264F3F5}">
      <dgm:prSet custT="1"/>
      <dgm:spPr/>
      <dgm:t>
        <a:bodyPr/>
        <a:lstStyle/>
        <a:p>
          <a:pPr rtl="0"/>
          <a:r>
            <a:rPr lang="en-US" sz="1600" dirty="0"/>
            <a:t> change family/class of med ;  use another dose in pm</a:t>
          </a:r>
        </a:p>
      </dgm:t>
    </dgm:pt>
    <dgm:pt modelId="{0E831748-E7B8-410E-8FC7-E1B0A1D194AB}" type="parTrans" cxnId="{6FBF4096-2487-449B-A565-FC8AC7247C8F}">
      <dgm:prSet/>
      <dgm:spPr/>
      <dgm:t>
        <a:bodyPr/>
        <a:lstStyle/>
        <a:p>
          <a:endParaRPr lang="en-US"/>
        </a:p>
      </dgm:t>
    </dgm:pt>
    <dgm:pt modelId="{FE83DBD5-50BE-4511-9BE4-7A8FB19E82EF}" type="sibTrans" cxnId="{6FBF4096-2487-449B-A565-FC8AC7247C8F}">
      <dgm:prSet/>
      <dgm:spPr/>
      <dgm:t>
        <a:bodyPr/>
        <a:lstStyle/>
        <a:p>
          <a:endParaRPr lang="en-US"/>
        </a:p>
      </dgm:t>
    </dgm:pt>
    <dgm:pt modelId="{B0650059-CA8E-4A17-80C6-B969E1574919}">
      <dgm:prSet custT="1"/>
      <dgm:spPr/>
      <dgm:t>
        <a:bodyPr/>
        <a:lstStyle/>
        <a:p>
          <a:pPr rtl="0"/>
          <a:r>
            <a:rPr lang="ja-JP" sz="1600" dirty="0"/>
            <a:t>“</a:t>
          </a:r>
          <a:r>
            <a:rPr lang="en-US" sz="1600" dirty="0"/>
            <a:t>4th meal</a:t>
          </a:r>
          <a:r>
            <a:rPr lang="ja-JP" sz="1600" dirty="0"/>
            <a:t>”</a:t>
          </a:r>
          <a:r>
            <a:rPr lang="en-US" sz="1600" dirty="0"/>
            <a:t> at bedtime</a:t>
          </a:r>
        </a:p>
      </dgm:t>
    </dgm:pt>
    <dgm:pt modelId="{94705F32-4706-411D-9F86-BAECDCAF2F44}" type="parTrans" cxnId="{543A8F94-601B-4C1D-A4B3-0D57B70D390F}">
      <dgm:prSet/>
      <dgm:spPr/>
      <dgm:t>
        <a:bodyPr/>
        <a:lstStyle/>
        <a:p>
          <a:endParaRPr lang="en-US"/>
        </a:p>
      </dgm:t>
    </dgm:pt>
    <dgm:pt modelId="{8EA2900B-B509-4F6C-99C7-49DD8DB08A10}" type="sibTrans" cxnId="{543A8F94-601B-4C1D-A4B3-0D57B70D390F}">
      <dgm:prSet/>
      <dgm:spPr/>
      <dgm:t>
        <a:bodyPr/>
        <a:lstStyle/>
        <a:p>
          <a:endParaRPr lang="en-US"/>
        </a:p>
      </dgm:t>
    </dgm:pt>
    <dgm:pt modelId="{B3A9D2FE-C061-45BE-8AFE-3B520D64D66C}">
      <dgm:prSet custT="1"/>
      <dgm:spPr/>
      <dgm:t>
        <a:bodyPr/>
        <a:lstStyle/>
        <a:p>
          <a:pPr rtl="0"/>
          <a:r>
            <a:rPr lang="en-US" sz="1600" dirty="0"/>
            <a:t> try long acting medication; </a:t>
          </a:r>
        </a:p>
      </dgm:t>
    </dgm:pt>
    <dgm:pt modelId="{B295DB8D-0303-47FC-85DD-35C39FAF2157}" type="parTrans" cxnId="{BDDE58E6-FCC8-4E2E-AA2C-F1CB582920C1}">
      <dgm:prSet/>
      <dgm:spPr/>
      <dgm:t>
        <a:bodyPr/>
        <a:lstStyle/>
        <a:p>
          <a:endParaRPr lang="en-US"/>
        </a:p>
      </dgm:t>
    </dgm:pt>
    <dgm:pt modelId="{F366EA0B-F37B-46D0-843E-5460A9CFABE4}" type="sibTrans" cxnId="{BDDE58E6-FCC8-4E2E-AA2C-F1CB582920C1}">
      <dgm:prSet/>
      <dgm:spPr/>
      <dgm:t>
        <a:bodyPr/>
        <a:lstStyle/>
        <a:p>
          <a:endParaRPr lang="en-US"/>
        </a:p>
      </dgm:t>
    </dgm:pt>
    <dgm:pt modelId="{282B6913-2DAF-4CEA-983C-FDE51E74AFF8}">
      <dgm:prSet custT="1"/>
      <dgm:spPr/>
      <dgm:t>
        <a:bodyPr/>
        <a:lstStyle/>
        <a:p>
          <a:pPr rtl="0"/>
          <a:r>
            <a:rPr lang="en-US" sz="1600" dirty="0"/>
            <a:t> give with food</a:t>
          </a:r>
        </a:p>
      </dgm:t>
    </dgm:pt>
    <dgm:pt modelId="{87DBBBC1-FB52-4288-B21C-A4CBE7910923}" type="parTrans" cxnId="{2DFAB550-ECB6-4052-85A6-3CD55EAD49BF}">
      <dgm:prSet/>
      <dgm:spPr/>
      <dgm:t>
        <a:bodyPr/>
        <a:lstStyle/>
        <a:p>
          <a:endParaRPr lang="en-US"/>
        </a:p>
      </dgm:t>
    </dgm:pt>
    <dgm:pt modelId="{F6B690DD-72E5-4B90-B16B-6FFC3F339B84}" type="sibTrans" cxnId="{2DFAB550-ECB6-4052-85A6-3CD55EAD49BF}">
      <dgm:prSet/>
      <dgm:spPr/>
      <dgm:t>
        <a:bodyPr/>
        <a:lstStyle/>
        <a:p>
          <a:endParaRPr lang="en-US"/>
        </a:p>
      </dgm:t>
    </dgm:pt>
    <dgm:pt modelId="{A698F3CC-8DA0-49EC-B2FC-EBAAA02D2D04}">
      <dgm:prSet custT="1"/>
      <dgm:spPr/>
      <dgm:t>
        <a:bodyPr/>
        <a:lstStyle/>
        <a:p>
          <a:pPr rtl="0"/>
          <a:r>
            <a:rPr lang="en-US" sz="1600" dirty="0"/>
            <a:t> try long acting</a:t>
          </a:r>
        </a:p>
      </dgm:t>
    </dgm:pt>
    <dgm:pt modelId="{58675FDF-589B-41A0-BB5C-ED5CC89A2984}" type="parTrans" cxnId="{C038BE5F-CCF2-41C9-9D55-6F83A3C31524}">
      <dgm:prSet/>
      <dgm:spPr/>
      <dgm:t>
        <a:bodyPr/>
        <a:lstStyle/>
        <a:p>
          <a:endParaRPr lang="en-US"/>
        </a:p>
      </dgm:t>
    </dgm:pt>
    <dgm:pt modelId="{7FA6242D-DE3D-4CF8-821C-F1F041F2931A}" type="sibTrans" cxnId="{C038BE5F-CCF2-41C9-9D55-6F83A3C31524}">
      <dgm:prSet/>
      <dgm:spPr/>
      <dgm:t>
        <a:bodyPr/>
        <a:lstStyle/>
        <a:p>
          <a:endParaRPr lang="en-US"/>
        </a:p>
      </dgm:t>
    </dgm:pt>
    <dgm:pt modelId="{6D40F0CB-80BF-4CB5-9730-7CFED314C0EE}">
      <dgm:prSet custT="1"/>
      <dgm:spPr/>
      <dgm:t>
        <a:bodyPr/>
        <a:lstStyle/>
        <a:p>
          <a:pPr rtl="0"/>
          <a:r>
            <a:rPr lang="en-US" sz="1600" dirty="0"/>
            <a:t> use 7 days/wk</a:t>
          </a:r>
        </a:p>
      </dgm:t>
    </dgm:pt>
    <dgm:pt modelId="{5ABBFF47-AA7F-471A-BA89-498296D98951}" type="parTrans" cxnId="{05C0B803-474A-4DA1-96FB-A5BBDED57108}">
      <dgm:prSet/>
      <dgm:spPr/>
      <dgm:t>
        <a:bodyPr/>
        <a:lstStyle/>
        <a:p>
          <a:endParaRPr lang="en-US"/>
        </a:p>
      </dgm:t>
    </dgm:pt>
    <dgm:pt modelId="{ADDCB912-AEBB-44E0-98E4-031E71B36A86}" type="sibTrans" cxnId="{05C0B803-474A-4DA1-96FB-A5BBDED57108}">
      <dgm:prSet/>
      <dgm:spPr/>
      <dgm:t>
        <a:bodyPr/>
        <a:lstStyle/>
        <a:p>
          <a:endParaRPr lang="en-US"/>
        </a:p>
      </dgm:t>
    </dgm:pt>
    <dgm:pt modelId="{A1A6D758-2885-439D-8A2B-8DAEF8CBAC50}">
      <dgm:prSet custT="1"/>
      <dgm:spPr/>
      <dgm:t>
        <a:bodyPr/>
        <a:lstStyle/>
        <a:p>
          <a:pPr rtl="0"/>
          <a:r>
            <a:rPr lang="en-US" sz="1600" dirty="0"/>
            <a:t> 0.5% chance of a persistent problem; try lower dose</a:t>
          </a:r>
        </a:p>
      </dgm:t>
    </dgm:pt>
    <dgm:pt modelId="{972907E4-A6FE-47C5-9B5F-55BA9BE85EC1}" type="parTrans" cxnId="{BE130D04-720E-4D25-B160-E4E81905E029}">
      <dgm:prSet/>
      <dgm:spPr/>
      <dgm:t>
        <a:bodyPr/>
        <a:lstStyle/>
        <a:p>
          <a:endParaRPr lang="en-US"/>
        </a:p>
      </dgm:t>
    </dgm:pt>
    <dgm:pt modelId="{1DF21BE4-0D48-422F-A454-A9D1CB82E2CB}" type="sibTrans" cxnId="{BE130D04-720E-4D25-B160-E4E81905E029}">
      <dgm:prSet/>
      <dgm:spPr/>
      <dgm:t>
        <a:bodyPr/>
        <a:lstStyle/>
        <a:p>
          <a:endParaRPr lang="en-US"/>
        </a:p>
      </dgm:t>
    </dgm:pt>
    <dgm:pt modelId="{BDFD085B-B1B7-48A6-B827-DC7200D46DE0}">
      <dgm:prSet custT="1"/>
      <dgm:spPr/>
      <dgm:t>
        <a:bodyPr/>
        <a:lstStyle/>
        <a:p>
          <a:pPr rtl="0"/>
          <a:r>
            <a:rPr lang="en-US" sz="1600" dirty="0"/>
            <a:t>check family hx and screen prior to starting </a:t>
          </a:r>
        </a:p>
      </dgm:t>
    </dgm:pt>
    <dgm:pt modelId="{B096D328-0575-41FA-AE48-28DE2FE299E9}" type="parTrans" cxnId="{3E227B16-E27B-481B-9B95-0E0F4DACD7F4}">
      <dgm:prSet/>
      <dgm:spPr/>
      <dgm:t>
        <a:bodyPr/>
        <a:lstStyle/>
        <a:p>
          <a:endParaRPr lang="en-US"/>
        </a:p>
      </dgm:t>
    </dgm:pt>
    <dgm:pt modelId="{7A6C1766-8525-4D69-8D4C-DC7A989DE3D2}" type="sibTrans" cxnId="{3E227B16-E27B-481B-9B95-0E0F4DACD7F4}">
      <dgm:prSet/>
      <dgm:spPr/>
      <dgm:t>
        <a:bodyPr/>
        <a:lstStyle/>
        <a:p>
          <a:endParaRPr lang="en-US"/>
        </a:p>
      </dgm:t>
    </dgm:pt>
    <dgm:pt modelId="{6D6D631F-C23D-45D5-801B-61B5395AC682}">
      <dgm:prSet custT="1"/>
      <dgm:spPr/>
      <dgm:t>
        <a:bodyPr/>
        <a:lstStyle/>
        <a:p>
          <a:pPr rtl="0"/>
          <a:r>
            <a:rPr lang="en-US" sz="1600" dirty="0"/>
            <a:t> if “shut down” lower dose</a:t>
          </a:r>
        </a:p>
      </dgm:t>
    </dgm:pt>
    <dgm:pt modelId="{DF69FC20-C116-4950-BC2E-FD6DBF846DDF}" type="parTrans" cxnId="{8D033C3A-9BB6-48C0-ABED-716EBFE892E2}">
      <dgm:prSet/>
      <dgm:spPr/>
      <dgm:t>
        <a:bodyPr/>
        <a:lstStyle/>
        <a:p>
          <a:endParaRPr lang="en-US"/>
        </a:p>
      </dgm:t>
    </dgm:pt>
    <dgm:pt modelId="{ADB75025-5539-4C3C-9DCD-CCB5E75113BB}" type="sibTrans" cxnId="{8D033C3A-9BB6-48C0-ABED-716EBFE892E2}">
      <dgm:prSet/>
      <dgm:spPr/>
      <dgm:t>
        <a:bodyPr/>
        <a:lstStyle/>
        <a:p>
          <a:endParaRPr lang="en-US"/>
        </a:p>
      </dgm:t>
    </dgm:pt>
    <dgm:pt modelId="{CFB4D08C-D89A-4BF2-A573-CF397ADC1305}">
      <dgm:prSet/>
      <dgm:spPr/>
      <dgm:t>
        <a:bodyPr/>
        <a:lstStyle/>
        <a:p>
          <a:pPr rtl="0"/>
          <a:r>
            <a:rPr lang="en-US" b="1" dirty="0">
              <a:solidFill>
                <a:schemeClr val="tx1"/>
              </a:solidFill>
            </a:rPr>
            <a:t>Insomnia </a:t>
          </a:r>
          <a:r>
            <a:rPr lang="en-US" b="1" dirty="0">
              <a:solidFill>
                <a:schemeClr val="tx1"/>
              </a:solidFill>
              <a:sym typeface="Wingdings" pitchFamily="2" charset="2"/>
            </a:rPr>
            <a:t></a:t>
          </a:r>
          <a:endParaRPr lang="en-US" b="1" dirty="0">
            <a:solidFill>
              <a:schemeClr val="tx1"/>
            </a:solidFill>
          </a:endParaRPr>
        </a:p>
      </dgm:t>
    </dgm:pt>
    <dgm:pt modelId="{1D3F6050-E504-425B-94F8-CE5210204EFF}" type="parTrans" cxnId="{0BD997B0-0C16-466B-B3DD-CB428447B219}">
      <dgm:prSet/>
      <dgm:spPr/>
      <dgm:t>
        <a:bodyPr/>
        <a:lstStyle/>
        <a:p>
          <a:endParaRPr lang="en-US"/>
        </a:p>
      </dgm:t>
    </dgm:pt>
    <dgm:pt modelId="{263C63D4-842F-46F4-92C7-D34C0E6468A9}" type="sibTrans" cxnId="{0BD997B0-0C16-466B-B3DD-CB428447B219}">
      <dgm:prSet/>
      <dgm:spPr/>
      <dgm:t>
        <a:bodyPr/>
        <a:lstStyle/>
        <a:p>
          <a:endParaRPr lang="en-US"/>
        </a:p>
      </dgm:t>
    </dgm:pt>
    <dgm:pt modelId="{E414A6AA-CA52-47F8-A417-805D15CA752C}">
      <dgm:prSet custT="1"/>
      <dgm:spPr/>
      <dgm:t>
        <a:bodyPr/>
        <a:lstStyle/>
        <a:p>
          <a:pPr rtl="0"/>
          <a:r>
            <a:rPr lang="en-US" sz="1600" dirty="0"/>
            <a:t>Check dose and lower</a:t>
          </a:r>
        </a:p>
      </dgm:t>
    </dgm:pt>
    <dgm:pt modelId="{3462B7B9-B893-4385-AD9F-93E5B19BF607}" type="parTrans" cxnId="{7332B79C-B358-401F-88B5-462553809D12}">
      <dgm:prSet/>
      <dgm:spPr/>
      <dgm:t>
        <a:bodyPr/>
        <a:lstStyle/>
        <a:p>
          <a:endParaRPr lang="en-US"/>
        </a:p>
      </dgm:t>
    </dgm:pt>
    <dgm:pt modelId="{CD1BC2D5-1656-47C9-90C2-4BC73EDE682C}" type="sibTrans" cxnId="{7332B79C-B358-401F-88B5-462553809D12}">
      <dgm:prSet/>
      <dgm:spPr/>
      <dgm:t>
        <a:bodyPr/>
        <a:lstStyle/>
        <a:p>
          <a:endParaRPr lang="en-US"/>
        </a:p>
      </dgm:t>
    </dgm:pt>
    <dgm:pt modelId="{56790834-00B8-4CF7-BEFE-749E3718110B}">
      <dgm:prSet custT="1"/>
      <dgm:spPr/>
      <dgm:t>
        <a:bodyPr/>
        <a:lstStyle/>
        <a:p>
          <a:pPr rtl="0"/>
          <a:r>
            <a:rPr lang="en-US" sz="1600" dirty="0"/>
            <a:t>Consider shorter acting or earlier timing</a:t>
          </a:r>
        </a:p>
      </dgm:t>
    </dgm:pt>
    <dgm:pt modelId="{A005EA9E-86D6-44BB-B155-4733167927A9}" type="parTrans" cxnId="{DE186F4D-25B3-47E8-AD1D-F311F474E82D}">
      <dgm:prSet/>
      <dgm:spPr/>
      <dgm:t>
        <a:bodyPr/>
        <a:lstStyle/>
        <a:p>
          <a:endParaRPr lang="en-US"/>
        </a:p>
      </dgm:t>
    </dgm:pt>
    <dgm:pt modelId="{D1D2E6DB-C664-4115-B4CE-30E502AE87A3}" type="sibTrans" cxnId="{DE186F4D-25B3-47E8-AD1D-F311F474E82D}">
      <dgm:prSet/>
      <dgm:spPr/>
      <dgm:t>
        <a:bodyPr/>
        <a:lstStyle/>
        <a:p>
          <a:endParaRPr lang="en-US"/>
        </a:p>
      </dgm:t>
    </dgm:pt>
    <dgm:pt modelId="{F09C8B3E-85BB-4798-AB80-A30E43165D4C}">
      <dgm:prSet custT="1"/>
      <dgm:spPr/>
      <dgm:t>
        <a:bodyPr/>
        <a:lstStyle/>
        <a:p>
          <a:pPr rtl="0"/>
          <a:r>
            <a:rPr lang="en-US" sz="1600" dirty="0"/>
            <a:t>Sleep hygiene or melatonin</a:t>
          </a:r>
        </a:p>
      </dgm:t>
    </dgm:pt>
    <dgm:pt modelId="{3EA41DEA-B0D8-461A-951D-0AD120ED5381}" type="parTrans" cxnId="{C4BC7A37-8882-4041-BFAD-2B748EFB99E0}">
      <dgm:prSet/>
      <dgm:spPr/>
      <dgm:t>
        <a:bodyPr/>
        <a:lstStyle/>
        <a:p>
          <a:endParaRPr lang="en-US"/>
        </a:p>
      </dgm:t>
    </dgm:pt>
    <dgm:pt modelId="{EA0EB789-9242-438B-A77E-FF77289942D0}" type="sibTrans" cxnId="{C4BC7A37-8882-4041-BFAD-2B748EFB99E0}">
      <dgm:prSet/>
      <dgm:spPr/>
      <dgm:t>
        <a:bodyPr/>
        <a:lstStyle/>
        <a:p>
          <a:endParaRPr lang="en-US"/>
        </a:p>
      </dgm:t>
    </dgm:pt>
    <dgm:pt modelId="{843FC523-EEB6-4420-AB05-8186F2DABE1A}" type="pres">
      <dgm:prSet presAssocID="{7ECF24E6-3FD1-484A-A45A-CC03307FDA09}" presName="Name0" presStyleCnt="0">
        <dgm:presLayoutVars>
          <dgm:dir/>
          <dgm:animLvl val="lvl"/>
          <dgm:resizeHandles val="exact"/>
        </dgm:presLayoutVars>
      </dgm:prSet>
      <dgm:spPr/>
    </dgm:pt>
    <dgm:pt modelId="{F5A1C502-72E2-419B-9165-03AB76C8D2B7}" type="pres">
      <dgm:prSet presAssocID="{B8C5EB81-9219-4C2E-B303-0674E917DA53}" presName="linNode" presStyleCnt="0"/>
      <dgm:spPr/>
    </dgm:pt>
    <dgm:pt modelId="{99638E87-CF8B-44A5-900E-033D00DB4911}" type="pres">
      <dgm:prSet presAssocID="{B8C5EB81-9219-4C2E-B303-0674E917DA53}" presName="parentText" presStyleLbl="node1" presStyleIdx="0" presStyleCnt="7" custScaleX="70170" custLinFactNeighborX="-6982" custLinFactNeighborY="0">
        <dgm:presLayoutVars>
          <dgm:chMax val="1"/>
          <dgm:bulletEnabled val="1"/>
        </dgm:presLayoutVars>
      </dgm:prSet>
      <dgm:spPr/>
    </dgm:pt>
    <dgm:pt modelId="{9C6E42E9-F7D5-4A1B-A823-2BE749AB6692}" type="pres">
      <dgm:prSet presAssocID="{B8C5EB81-9219-4C2E-B303-0674E917DA53}" presName="descendantText" presStyleLbl="alignAccFollowNode1" presStyleIdx="0" presStyleCnt="7" custScaleX="117235">
        <dgm:presLayoutVars>
          <dgm:bulletEnabled val="1"/>
        </dgm:presLayoutVars>
      </dgm:prSet>
      <dgm:spPr/>
    </dgm:pt>
    <dgm:pt modelId="{4610963A-1222-4642-B825-31B114BC9E84}" type="pres">
      <dgm:prSet presAssocID="{1A2D14F5-E917-42A4-B0FD-091F4C0A1B63}" presName="sp" presStyleCnt="0"/>
      <dgm:spPr/>
    </dgm:pt>
    <dgm:pt modelId="{D763B76F-78C5-471A-9DAF-F6A7FC6C36A8}" type="pres">
      <dgm:prSet presAssocID="{86B1FB80-2D36-45DE-98FE-AC0A4E80B7C8}" presName="linNode" presStyleCnt="0"/>
      <dgm:spPr/>
    </dgm:pt>
    <dgm:pt modelId="{D305FBEC-14D8-480B-8566-D04FDB8B4B0F}" type="pres">
      <dgm:prSet presAssocID="{86B1FB80-2D36-45DE-98FE-AC0A4E80B7C8}" presName="parentText" presStyleLbl="node1" presStyleIdx="1" presStyleCnt="7" custScaleX="70170" custLinFactNeighborX="-358" custLinFactNeighborY="3220">
        <dgm:presLayoutVars>
          <dgm:chMax val="1"/>
          <dgm:bulletEnabled val="1"/>
        </dgm:presLayoutVars>
      </dgm:prSet>
      <dgm:spPr/>
    </dgm:pt>
    <dgm:pt modelId="{32948207-9D96-4320-A0B3-F7C6671DDD6B}" type="pres">
      <dgm:prSet presAssocID="{86B1FB80-2D36-45DE-98FE-AC0A4E80B7C8}" presName="descendantText" presStyleLbl="alignAccFollowNode1" presStyleIdx="1" presStyleCnt="7" custScaleX="117235" custScaleY="132537">
        <dgm:presLayoutVars>
          <dgm:bulletEnabled val="1"/>
        </dgm:presLayoutVars>
      </dgm:prSet>
      <dgm:spPr/>
    </dgm:pt>
    <dgm:pt modelId="{3AA7B581-AD3F-4941-B1B6-4E4EFDA332BD}" type="pres">
      <dgm:prSet presAssocID="{2BDD3B53-FC31-451D-9C44-40E81AF3E87F}" presName="sp" presStyleCnt="0"/>
      <dgm:spPr/>
    </dgm:pt>
    <dgm:pt modelId="{861AEEB5-8DA1-422F-82CB-DF30FADA2B3A}" type="pres">
      <dgm:prSet presAssocID="{4A2C19F4-0B14-486E-9426-37212C353A35}" presName="linNode" presStyleCnt="0"/>
      <dgm:spPr/>
    </dgm:pt>
    <dgm:pt modelId="{74F5CB3F-F868-4000-8AE1-94BDAA277616}" type="pres">
      <dgm:prSet presAssocID="{4A2C19F4-0B14-486E-9426-37212C353A35}" presName="parentText" presStyleLbl="node1" presStyleIdx="2" presStyleCnt="7" custScaleX="70170" custLinFactNeighborX="-2" custLinFactNeighborY="1825">
        <dgm:presLayoutVars>
          <dgm:chMax val="1"/>
          <dgm:bulletEnabled val="1"/>
        </dgm:presLayoutVars>
      </dgm:prSet>
      <dgm:spPr/>
    </dgm:pt>
    <dgm:pt modelId="{0870BEE0-219D-4773-9481-20E796F7F952}" type="pres">
      <dgm:prSet presAssocID="{4A2C19F4-0B14-486E-9426-37212C353A35}" presName="descendantText" presStyleLbl="alignAccFollowNode1" presStyleIdx="2" presStyleCnt="7" custScaleX="117235" custScaleY="137052">
        <dgm:presLayoutVars>
          <dgm:bulletEnabled val="1"/>
        </dgm:presLayoutVars>
      </dgm:prSet>
      <dgm:spPr/>
    </dgm:pt>
    <dgm:pt modelId="{F9E3B835-FDFA-4F6E-9CA6-54F0E6F39B52}" type="pres">
      <dgm:prSet presAssocID="{51FD0B3F-FEAE-4EDE-9992-76E41D8D6F2D}" presName="sp" presStyleCnt="0"/>
      <dgm:spPr/>
    </dgm:pt>
    <dgm:pt modelId="{AEBB9403-1A7D-417F-B2AE-E2B1F4ECD329}" type="pres">
      <dgm:prSet presAssocID="{CFB4D08C-D89A-4BF2-A573-CF397ADC1305}" presName="linNode" presStyleCnt="0"/>
      <dgm:spPr/>
    </dgm:pt>
    <dgm:pt modelId="{0D3CF5CC-D1BD-4137-AA26-96C8F2E7E4F7}" type="pres">
      <dgm:prSet presAssocID="{CFB4D08C-D89A-4BF2-A573-CF397ADC1305}" presName="parentText" presStyleLbl="node1" presStyleIdx="3" presStyleCnt="7" custScaleX="70170" custLinFactNeighborX="-6982" custLinFactNeighborY="0">
        <dgm:presLayoutVars>
          <dgm:chMax val="1"/>
          <dgm:bulletEnabled val="1"/>
        </dgm:presLayoutVars>
      </dgm:prSet>
      <dgm:spPr/>
    </dgm:pt>
    <dgm:pt modelId="{2B6EE717-EE30-4909-8A17-5DA235F38C70}" type="pres">
      <dgm:prSet presAssocID="{CFB4D08C-D89A-4BF2-A573-CF397ADC1305}" presName="descendantText" presStyleLbl="alignAccFollowNode1" presStyleIdx="3" presStyleCnt="7" custScaleX="117235" custScaleY="130443">
        <dgm:presLayoutVars>
          <dgm:bulletEnabled val="1"/>
        </dgm:presLayoutVars>
      </dgm:prSet>
      <dgm:spPr/>
    </dgm:pt>
    <dgm:pt modelId="{B363FB4B-BE12-492A-A6D0-B4FA366F9E53}" type="pres">
      <dgm:prSet presAssocID="{263C63D4-842F-46F4-92C7-D34C0E6468A9}" presName="sp" presStyleCnt="0"/>
      <dgm:spPr/>
    </dgm:pt>
    <dgm:pt modelId="{2B3606E3-A40D-4FF8-ACCD-635A486457FC}" type="pres">
      <dgm:prSet presAssocID="{91FCFF2A-D6DF-45C1-A9CE-6097CB216E5F}" presName="linNode" presStyleCnt="0"/>
      <dgm:spPr/>
    </dgm:pt>
    <dgm:pt modelId="{68D02EDE-0A2D-4DBD-93C3-33E5674031F4}" type="pres">
      <dgm:prSet presAssocID="{91FCFF2A-D6DF-45C1-A9CE-6097CB216E5F}" presName="parentText" presStyleLbl="node1" presStyleIdx="4" presStyleCnt="7" custScaleX="70170" custLinFactNeighborX="-6982" custLinFactNeighborY="0">
        <dgm:presLayoutVars>
          <dgm:chMax val="1"/>
          <dgm:bulletEnabled val="1"/>
        </dgm:presLayoutVars>
      </dgm:prSet>
      <dgm:spPr/>
    </dgm:pt>
    <dgm:pt modelId="{0A8CF0AB-61A3-4A6F-8250-0086C0107C96}" type="pres">
      <dgm:prSet presAssocID="{91FCFF2A-D6DF-45C1-A9CE-6097CB216E5F}" presName="descendantText" presStyleLbl="alignAccFollowNode1" presStyleIdx="4" presStyleCnt="7" custScaleX="117235" custScaleY="109851">
        <dgm:presLayoutVars>
          <dgm:bulletEnabled val="1"/>
        </dgm:presLayoutVars>
      </dgm:prSet>
      <dgm:spPr/>
    </dgm:pt>
    <dgm:pt modelId="{C4A917F5-8E66-44A8-A59E-8C40CFBA4D6B}" type="pres">
      <dgm:prSet presAssocID="{162EBE6C-0E57-43FD-9B2F-B7615B7CDA8F}" presName="sp" presStyleCnt="0"/>
      <dgm:spPr/>
    </dgm:pt>
    <dgm:pt modelId="{5458E051-2A32-4AFC-AACA-9266610216B8}" type="pres">
      <dgm:prSet presAssocID="{F471786D-1A07-4A3F-9C9E-4C1A59C72252}" presName="linNode" presStyleCnt="0"/>
      <dgm:spPr/>
    </dgm:pt>
    <dgm:pt modelId="{264AB7C6-1952-4A33-8768-87B633C3B402}" type="pres">
      <dgm:prSet presAssocID="{F471786D-1A07-4A3F-9C9E-4C1A59C72252}" presName="parentText" presStyleLbl="node1" presStyleIdx="5" presStyleCnt="7" custScaleX="70170" custLinFactNeighborX="-6982" custLinFactNeighborY="0">
        <dgm:presLayoutVars>
          <dgm:chMax val="1"/>
          <dgm:bulletEnabled val="1"/>
        </dgm:presLayoutVars>
      </dgm:prSet>
      <dgm:spPr/>
    </dgm:pt>
    <dgm:pt modelId="{DC23F5A3-8D50-44DE-AD6F-B358765FF656}" type="pres">
      <dgm:prSet presAssocID="{F471786D-1A07-4A3F-9C9E-4C1A59C72252}" presName="descendantText" presStyleLbl="alignAccFollowNode1" presStyleIdx="5" presStyleCnt="7" custScaleX="117235" custScaleY="147555">
        <dgm:presLayoutVars>
          <dgm:bulletEnabled val="1"/>
        </dgm:presLayoutVars>
      </dgm:prSet>
      <dgm:spPr/>
    </dgm:pt>
    <dgm:pt modelId="{79A06130-D398-47FD-8DD7-B89FF06C981A}" type="pres">
      <dgm:prSet presAssocID="{B35CE377-EF67-4C18-830F-4F608DA46A5F}" presName="sp" presStyleCnt="0"/>
      <dgm:spPr/>
    </dgm:pt>
    <dgm:pt modelId="{79D32D5F-7857-4ECA-B114-13112C740EBB}" type="pres">
      <dgm:prSet presAssocID="{E8A2C52C-A7A4-4F1D-B76E-799E986BC9EB}" presName="linNode" presStyleCnt="0"/>
      <dgm:spPr/>
    </dgm:pt>
    <dgm:pt modelId="{AD5FB09E-ABB2-410F-9DCA-ED4E69673E8C}" type="pres">
      <dgm:prSet presAssocID="{E8A2C52C-A7A4-4F1D-B76E-799E986BC9EB}" presName="parentText" presStyleLbl="node1" presStyleIdx="6" presStyleCnt="7" custScaleX="70170" custLinFactNeighborX="-6982" custLinFactNeighborY="0">
        <dgm:presLayoutVars>
          <dgm:chMax val="1"/>
          <dgm:bulletEnabled val="1"/>
        </dgm:presLayoutVars>
      </dgm:prSet>
      <dgm:spPr/>
    </dgm:pt>
    <dgm:pt modelId="{E96AEABD-60A0-42CE-ADB9-A5B90CFB226A}" type="pres">
      <dgm:prSet presAssocID="{E8A2C52C-A7A4-4F1D-B76E-799E986BC9EB}" presName="descendantText" presStyleLbl="alignAccFollowNode1" presStyleIdx="6" presStyleCnt="7" custScaleX="117235" custScaleY="128614" custLinFactNeighborX="-1705" custLinFactNeighborY="2023">
        <dgm:presLayoutVars>
          <dgm:bulletEnabled val="1"/>
        </dgm:presLayoutVars>
      </dgm:prSet>
      <dgm:spPr/>
    </dgm:pt>
  </dgm:ptLst>
  <dgm:cxnLst>
    <dgm:cxn modelId="{05C0B803-474A-4DA1-96FB-A5BBDED57108}" srcId="{4A2C19F4-0B14-486E-9426-37212C353A35}" destId="{6D40F0CB-80BF-4CB5-9730-7CFED314C0EE}" srcOrd="2" destOrd="0" parTransId="{5ABBFF47-AA7F-471A-BA89-498296D98951}" sibTransId="{ADDCB912-AEBB-44E0-98E4-031E71B36A86}"/>
    <dgm:cxn modelId="{BE130D04-720E-4D25-B160-E4E81905E029}" srcId="{F471786D-1A07-4A3F-9C9E-4C1A59C72252}" destId="{A1A6D758-2885-439D-8A2B-8DAEF8CBAC50}" srcOrd="2" destOrd="0" parTransId="{972907E4-A6FE-47C5-9B5F-55BA9BE85EC1}" sibTransId="{1DF21BE4-0D48-422F-A454-A9D1CB82E2CB}"/>
    <dgm:cxn modelId="{3E227B16-E27B-481B-9B95-0E0F4DACD7F4}" srcId="{F471786D-1A07-4A3F-9C9E-4C1A59C72252}" destId="{BDFD085B-B1B7-48A6-B827-DC7200D46DE0}" srcOrd="1" destOrd="0" parTransId="{B096D328-0575-41FA-AE48-28DE2FE299E9}" sibTransId="{7A6C1766-8525-4D69-8D4C-DC7A989DE3D2}"/>
    <dgm:cxn modelId="{18F4BB24-9951-4B99-926C-5E89E14E2003}" type="presOf" srcId="{9909074B-18E5-4D16-945A-D4AACF7DE1C0}" destId="{DC23F5A3-8D50-44DE-AD6F-B358765FF656}" srcOrd="0" destOrd="0" presId="urn:microsoft.com/office/officeart/2005/8/layout/vList5"/>
    <dgm:cxn modelId="{8A0B3327-EE4A-407A-9B4E-B96C6BCBE186}" srcId="{7ECF24E6-3FD1-484A-A45A-CC03307FDA09}" destId="{F471786D-1A07-4A3F-9C9E-4C1A59C72252}" srcOrd="5" destOrd="0" parTransId="{CA8FD6A0-7367-46C6-90AB-5442428E5EFB}" sibTransId="{B35CE377-EF67-4C18-830F-4F608DA46A5F}"/>
    <dgm:cxn modelId="{9FB0BD2F-8819-431A-AA56-8DBE1FC7B9C0}" srcId="{7ECF24E6-3FD1-484A-A45A-CC03307FDA09}" destId="{B8C5EB81-9219-4C2E-B303-0674E917DA53}" srcOrd="0" destOrd="0" parTransId="{BF6FC98D-7FF8-4A2A-98DB-16A6768DF97E}" sibTransId="{1A2D14F5-E917-42A4-B0FD-091F4C0A1B63}"/>
    <dgm:cxn modelId="{44471D33-999E-4A9E-A3DB-C895A3909A08}" srcId="{7ECF24E6-3FD1-484A-A45A-CC03307FDA09}" destId="{91FCFF2A-D6DF-45C1-A9CE-6097CB216E5F}" srcOrd="4" destOrd="0" parTransId="{7AC27A95-F6B7-4399-B2F1-D0E3BF471FA7}" sibTransId="{162EBE6C-0E57-43FD-9B2F-B7615B7CDA8F}"/>
    <dgm:cxn modelId="{C4BC7A37-8882-4041-BFAD-2B748EFB99E0}" srcId="{CFB4D08C-D89A-4BF2-A573-CF397ADC1305}" destId="{F09C8B3E-85BB-4798-AB80-A30E43165D4C}" srcOrd="2" destOrd="0" parTransId="{3EA41DEA-B0D8-461A-951D-0AD120ED5381}" sibTransId="{EA0EB789-9242-438B-A77E-FF77289942D0}"/>
    <dgm:cxn modelId="{8D033C3A-9BB6-48C0-ABED-716EBFE892E2}" srcId="{E8A2C52C-A7A4-4F1D-B76E-799E986BC9EB}" destId="{6D6D631F-C23D-45D5-801B-61B5395AC682}" srcOrd="1" destOrd="0" parTransId="{DF69FC20-C116-4950-BC2E-FD6DBF846DDF}" sibTransId="{ADB75025-5539-4C3C-9DCD-CCB5E75113BB}"/>
    <dgm:cxn modelId="{8484283B-57EC-4024-89F6-C0A86420C8E1}" srcId="{F471786D-1A07-4A3F-9C9E-4C1A59C72252}" destId="{9909074B-18E5-4D16-945A-D4AACF7DE1C0}" srcOrd="0" destOrd="0" parTransId="{5D5CF5D3-7659-4DF8-A5EB-4D82ED6C5A2C}" sibTransId="{0B0AEA1E-BEC9-45B4-BDB0-4955695FAC6F}"/>
    <dgm:cxn modelId="{C03E823D-5FA3-4E12-9429-CCEC6A38A403}" type="presOf" srcId="{E414A6AA-CA52-47F8-A417-805D15CA752C}" destId="{2B6EE717-EE30-4909-8A17-5DA235F38C70}" srcOrd="0" destOrd="0" presId="urn:microsoft.com/office/officeart/2005/8/layout/vList5"/>
    <dgm:cxn modelId="{5A54E23E-FB05-4EA4-A27A-F40BC5F47553}" type="presOf" srcId="{91FCFF2A-D6DF-45C1-A9CE-6097CB216E5F}" destId="{68D02EDE-0A2D-4DBD-93C3-33E5674031F4}" srcOrd="0" destOrd="0" presId="urn:microsoft.com/office/officeart/2005/8/layout/vList5"/>
    <dgm:cxn modelId="{F3A3685B-F553-47DD-A4B5-8A403BDF019F}" srcId="{4A2C19F4-0B14-486E-9426-37212C353A35}" destId="{C1B7DA94-03E7-4BF8-B775-2BBFEEEBD28B}" srcOrd="0" destOrd="0" parTransId="{B226FFFF-5533-43F5-A76F-EFB64C0F4562}" sibTransId="{05F08E2A-6D47-4E6F-8263-72805FF3950E}"/>
    <dgm:cxn modelId="{C038BE5F-CCF2-41C9-9D55-6F83A3C31524}" srcId="{4A2C19F4-0B14-486E-9426-37212C353A35}" destId="{A698F3CC-8DA0-49EC-B2FC-EBAAA02D2D04}" srcOrd="1" destOrd="0" parTransId="{58675FDF-589B-41A0-BB5C-ED5CC89A2984}" sibTransId="{7FA6242D-DE3D-4CF8-821C-F1F041F2931A}"/>
    <dgm:cxn modelId="{9646E25F-C8D1-4AF3-8F2D-E2D969D29C86}" type="presOf" srcId="{BDFD085B-B1B7-48A6-B827-DC7200D46DE0}" destId="{DC23F5A3-8D50-44DE-AD6F-B358765FF656}" srcOrd="0" destOrd="1" presId="urn:microsoft.com/office/officeart/2005/8/layout/vList5"/>
    <dgm:cxn modelId="{F2860A64-160A-4CC7-A1B0-93918662E69A}" srcId="{7ECF24E6-3FD1-484A-A45A-CC03307FDA09}" destId="{E8A2C52C-A7A4-4F1D-B76E-799E986BC9EB}" srcOrd="6" destOrd="0" parTransId="{8E7AC1F9-F99E-4DA7-94C6-A89C5AEF44A2}" sibTransId="{B385A298-AB88-4481-878F-3349DAFD586C}"/>
    <dgm:cxn modelId="{086D2F4B-6A49-46CF-A63B-C0A762C462EC}" srcId="{7ECF24E6-3FD1-484A-A45A-CC03307FDA09}" destId="{4A2C19F4-0B14-486E-9426-37212C353A35}" srcOrd="2" destOrd="0" parTransId="{013FDAFC-4E13-495F-A19B-FFEFDA94A873}" sibTransId="{51FD0B3F-FEAE-4EDE-9992-76E41D8D6F2D}"/>
    <dgm:cxn modelId="{2DD7696D-11E4-4A6B-BF56-2527936DE48F}" type="presOf" srcId="{E3A7C18B-7789-423B-B63D-BF92523D1780}" destId="{9C6E42E9-F7D5-4A1B-A823-2BE749AB6692}" srcOrd="0" destOrd="0" presId="urn:microsoft.com/office/officeart/2005/8/layout/vList5"/>
    <dgm:cxn modelId="{DE186F4D-25B3-47E8-AD1D-F311F474E82D}" srcId="{CFB4D08C-D89A-4BF2-A573-CF397ADC1305}" destId="{56790834-00B8-4CF7-BEFE-749E3718110B}" srcOrd="1" destOrd="0" parTransId="{A005EA9E-86D6-44BB-B155-4733167927A9}" sibTransId="{D1D2E6DB-C664-4115-B4CE-30E502AE87A3}"/>
    <dgm:cxn modelId="{2DFAB550-ECB6-4052-85A6-3CD55EAD49BF}" srcId="{86B1FB80-2D36-45DE-98FE-AC0A4E80B7C8}" destId="{282B6913-2DAF-4CEA-983C-FDE51E74AFF8}" srcOrd="2" destOrd="0" parTransId="{87DBBBC1-FB52-4288-B21C-A4CBE7910923}" sibTransId="{F6B690DD-72E5-4B90-B16B-6FFC3F339B84}"/>
    <dgm:cxn modelId="{A0686E51-781F-4751-B36B-896B96E9B4F5}" type="presOf" srcId="{45043C60-403F-42B9-9E8C-DB610BD2D23C}" destId="{32948207-9D96-4320-A0B3-F7C6671DDD6B}" srcOrd="0" destOrd="0" presId="urn:microsoft.com/office/officeart/2005/8/layout/vList5"/>
    <dgm:cxn modelId="{92B0D872-4919-4310-AE24-B0D505817364}" type="presOf" srcId="{A698F3CC-8DA0-49EC-B2FC-EBAAA02D2D04}" destId="{0870BEE0-219D-4773-9481-20E796F7F952}" srcOrd="0" destOrd="1" presId="urn:microsoft.com/office/officeart/2005/8/layout/vList5"/>
    <dgm:cxn modelId="{9E900B73-C4B5-4B7B-928E-1BDA06B1522A}" srcId="{B8C5EB81-9219-4C2E-B303-0674E917DA53}" destId="{E3A7C18B-7789-423B-B63D-BF92523D1780}" srcOrd="0" destOrd="0" parTransId="{8C47D9D5-0D30-44AF-BEE7-AC87175C1158}" sibTransId="{AEAD0FDE-CDB5-43FD-8B48-CA8EC0D28973}"/>
    <dgm:cxn modelId="{C54F1156-01E3-4E05-8937-B4CCBEAC6080}" type="presOf" srcId="{282B6913-2DAF-4CEA-983C-FDE51E74AFF8}" destId="{32948207-9D96-4320-A0B3-F7C6671DDD6B}" srcOrd="0" destOrd="2" presId="urn:microsoft.com/office/officeart/2005/8/layout/vList5"/>
    <dgm:cxn modelId="{D42E4377-07AA-407E-9B4D-28DBA5DCAD8A}" type="presOf" srcId="{B8C5EB81-9219-4C2E-B303-0674E917DA53}" destId="{99638E87-CF8B-44A5-900E-033D00DB4911}" srcOrd="0" destOrd="0" presId="urn:microsoft.com/office/officeart/2005/8/layout/vList5"/>
    <dgm:cxn modelId="{C6D7EC7C-82E8-499F-B15F-518C31827034}" type="presOf" srcId="{F09C8B3E-85BB-4798-AB80-A30E43165D4C}" destId="{2B6EE717-EE30-4909-8A17-5DA235F38C70}" srcOrd="0" destOrd="2" presId="urn:microsoft.com/office/officeart/2005/8/layout/vList5"/>
    <dgm:cxn modelId="{67400C81-4356-4CB3-B23C-671C9589015A}" type="presOf" srcId="{A1A6D758-2885-439D-8A2B-8DAEF8CBAC50}" destId="{DC23F5A3-8D50-44DE-AD6F-B358765FF656}" srcOrd="0" destOrd="2" presId="urn:microsoft.com/office/officeart/2005/8/layout/vList5"/>
    <dgm:cxn modelId="{81117885-D201-44ED-9D92-0590B4580CA5}" type="presOf" srcId="{B3A9D2FE-C061-45BE-8AFE-3B520D64D66C}" destId="{32948207-9D96-4320-A0B3-F7C6671DDD6B}" srcOrd="0" destOrd="1" presId="urn:microsoft.com/office/officeart/2005/8/layout/vList5"/>
    <dgm:cxn modelId="{91FE8386-B0B2-4D59-81BC-38B462C5D8A9}" srcId="{7ECF24E6-3FD1-484A-A45A-CC03307FDA09}" destId="{86B1FB80-2D36-45DE-98FE-AC0A4E80B7C8}" srcOrd="1" destOrd="0" parTransId="{BA07A5BA-69E0-4859-A87F-7C7385C4BE05}" sibTransId="{2BDD3B53-FC31-451D-9C44-40E81AF3E87F}"/>
    <dgm:cxn modelId="{543A8F94-601B-4C1D-A4B3-0D57B70D390F}" srcId="{B8C5EB81-9219-4C2E-B303-0674E917DA53}" destId="{B0650059-CA8E-4A17-80C6-B969E1574919}" srcOrd="1" destOrd="0" parTransId="{94705F32-4706-411D-9F86-BAECDCAF2F44}" sibTransId="{8EA2900B-B509-4F6C-99C7-49DD8DB08A10}"/>
    <dgm:cxn modelId="{6FBF4096-2487-449B-A565-FC8AC7247C8F}" srcId="{E8A2C52C-A7A4-4F1D-B76E-799E986BC9EB}" destId="{A22E88BA-C1C4-43A0-B250-090F6264F3F5}" srcOrd="0" destOrd="0" parTransId="{0E831748-E7B8-410E-8FC7-E1B0A1D194AB}" sibTransId="{FE83DBD5-50BE-4511-9BE4-7A8FB19E82EF}"/>
    <dgm:cxn modelId="{E51FF597-5AFE-441B-B6D0-E23FE6BE1E77}" type="presOf" srcId="{56790834-00B8-4CF7-BEFE-749E3718110B}" destId="{2B6EE717-EE30-4909-8A17-5DA235F38C70}" srcOrd="0" destOrd="1" presId="urn:microsoft.com/office/officeart/2005/8/layout/vList5"/>
    <dgm:cxn modelId="{00BF269C-3BD1-4F4C-954F-C677924FCB89}" type="presOf" srcId="{6D6D631F-C23D-45D5-801B-61B5395AC682}" destId="{E96AEABD-60A0-42CE-ADB9-A5B90CFB226A}" srcOrd="0" destOrd="1" presId="urn:microsoft.com/office/officeart/2005/8/layout/vList5"/>
    <dgm:cxn modelId="{7332B79C-B358-401F-88B5-462553809D12}" srcId="{CFB4D08C-D89A-4BF2-A573-CF397ADC1305}" destId="{E414A6AA-CA52-47F8-A417-805D15CA752C}" srcOrd="0" destOrd="0" parTransId="{3462B7B9-B893-4385-AD9F-93E5B19BF607}" sibTransId="{CD1BC2D5-1656-47C9-90C2-4BC73EDE682C}"/>
    <dgm:cxn modelId="{B8C55FA1-CFF1-4918-B22C-2E101BEC784B}" type="presOf" srcId="{4E370B95-C0FB-4947-9B60-A2E1BCE7F3C1}" destId="{0A8CF0AB-61A3-4A6F-8250-0086C0107C96}" srcOrd="0" destOrd="0" presId="urn:microsoft.com/office/officeart/2005/8/layout/vList5"/>
    <dgm:cxn modelId="{C62F3FA2-DDF4-4242-ADCC-6AA0E2CD35E9}" srcId="{86B1FB80-2D36-45DE-98FE-AC0A4E80B7C8}" destId="{45043C60-403F-42B9-9E8C-DB610BD2D23C}" srcOrd="0" destOrd="0" parTransId="{4FAE6C18-650B-45E1-BD79-A9A13E6DA8B1}" sibTransId="{AAA8C228-D070-4FF0-808D-A727DAF9F6D1}"/>
    <dgm:cxn modelId="{CB2650A6-9522-4E2C-B688-B7336397DF03}" type="presOf" srcId="{C1B7DA94-03E7-4BF8-B775-2BBFEEEBD28B}" destId="{0870BEE0-219D-4773-9481-20E796F7F952}" srcOrd="0" destOrd="0" presId="urn:microsoft.com/office/officeart/2005/8/layout/vList5"/>
    <dgm:cxn modelId="{0BD997B0-0C16-466B-B3DD-CB428447B219}" srcId="{7ECF24E6-3FD1-484A-A45A-CC03307FDA09}" destId="{CFB4D08C-D89A-4BF2-A573-CF397ADC1305}" srcOrd="3" destOrd="0" parTransId="{1D3F6050-E504-425B-94F8-CE5210204EFF}" sibTransId="{263C63D4-842F-46F4-92C7-D34C0E6468A9}"/>
    <dgm:cxn modelId="{0A44B2B8-EAB9-4D5B-94BA-204BA72435A6}" type="presOf" srcId="{A22E88BA-C1C4-43A0-B250-090F6264F3F5}" destId="{E96AEABD-60A0-42CE-ADB9-A5B90CFB226A}" srcOrd="0" destOrd="0" presId="urn:microsoft.com/office/officeart/2005/8/layout/vList5"/>
    <dgm:cxn modelId="{289444BF-24A6-4A98-905B-D98E09C74AD7}" type="presOf" srcId="{E8A2C52C-A7A4-4F1D-B76E-799E986BC9EB}" destId="{AD5FB09E-ABB2-410F-9DCA-ED4E69673E8C}" srcOrd="0" destOrd="0" presId="urn:microsoft.com/office/officeart/2005/8/layout/vList5"/>
    <dgm:cxn modelId="{6119B8C6-5AC3-42C3-82D8-F9C4CDE10318}" type="presOf" srcId="{86B1FB80-2D36-45DE-98FE-AC0A4E80B7C8}" destId="{D305FBEC-14D8-480B-8566-D04FDB8B4B0F}" srcOrd="0" destOrd="0" presId="urn:microsoft.com/office/officeart/2005/8/layout/vList5"/>
    <dgm:cxn modelId="{A68988D0-9C6E-4111-A09D-C23DF3E6F094}" type="presOf" srcId="{6D40F0CB-80BF-4CB5-9730-7CFED314C0EE}" destId="{0870BEE0-219D-4773-9481-20E796F7F952}" srcOrd="0" destOrd="2" presId="urn:microsoft.com/office/officeart/2005/8/layout/vList5"/>
    <dgm:cxn modelId="{7B9490D8-2F68-410D-8048-ADC970C26D08}" srcId="{91FCFF2A-D6DF-45C1-A9CE-6097CB216E5F}" destId="{4E370B95-C0FB-4947-9B60-A2E1BCE7F3C1}" srcOrd="0" destOrd="0" parTransId="{209D9116-073A-46F9-AEDD-462B2FB4083C}" sibTransId="{F5CA211A-644E-4D5E-BB34-06D50592A2C8}"/>
    <dgm:cxn modelId="{43FF3FD9-8458-4207-A741-3FE9A35E16E7}" type="presOf" srcId="{B0650059-CA8E-4A17-80C6-B969E1574919}" destId="{9C6E42E9-F7D5-4A1B-A823-2BE749AB6692}" srcOrd="0" destOrd="1" presId="urn:microsoft.com/office/officeart/2005/8/layout/vList5"/>
    <dgm:cxn modelId="{56C212DF-335A-4CE8-939D-DF0C9ACE4D7B}" type="presOf" srcId="{7ECF24E6-3FD1-484A-A45A-CC03307FDA09}" destId="{843FC523-EEB6-4420-AB05-8186F2DABE1A}" srcOrd="0" destOrd="0" presId="urn:microsoft.com/office/officeart/2005/8/layout/vList5"/>
    <dgm:cxn modelId="{EF36FCE5-99C1-4D93-9092-E53E695AE67E}" type="presOf" srcId="{4A2C19F4-0B14-486E-9426-37212C353A35}" destId="{74F5CB3F-F868-4000-8AE1-94BDAA277616}" srcOrd="0" destOrd="0" presId="urn:microsoft.com/office/officeart/2005/8/layout/vList5"/>
    <dgm:cxn modelId="{D33117E6-760F-47EC-86CA-4823F073D975}" type="presOf" srcId="{F471786D-1A07-4A3F-9C9E-4C1A59C72252}" destId="{264AB7C6-1952-4A33-8768-87B633C3B402}" srcOrd="0" destOrd="0" presId="urn:microsoft.com/office/officeart/2005/8/layout/vList5"/>
    <dgm:cxn modelId="{BDDE58E6-FCC8-4E2E-AA2C-F1CB582920C1}" srcId="{86B1FB80-2D36-45DE-98FE-AC0A4E80B7C8}" destId="{B3A9D2FE-C061-45BE-8AFE-3B520D64D66C}" srcOrd="1" destOrd="0" parTransId="{B295DB8D-0303-47FC-85DD-35C39FAF2157}" sibTransId="{F366EA0B-F37B-46D0-843E-5460A9CFABE4}"/>
    <dgm:cxn modelId="{675808ED-8C21-4518-A610-BAD4C830112C}" type="presOf" srcId="{CFB4D08C-D89A-4BF2-A573-CF397ADC1305}" destId="{0D3CF5CC-D1BD-4137-AA26-96C8F2E7E4F7}" srcOrd="0" destOrd="0" presId="urn:microsoft.com/office/officeart/2005/8/layout/vList5"/>
    <dgm:cxn modelId="{04AAB63A-CA5E-4967-BE97-2A15DF8A46EA}" type="presParOf" srcId="{843FC523-EEB6-4420-AB05-8186F2DABE1A}" destId="{F5A1C502-72E2-419B-9165-03AB76C8D2B7}" srcOrd="0" destOrd="0" presId="urn:microsoft.com/office/officeart/2005/8/layout/vList5"/>
    <dgm:cxn modelId="{547DB87D-9481-49F1-88AF-E302201A94A1}" type="presParOf" srcId="{F5A1C502-72E2-419B-9165-03AB76C8D2B7}" destId="{99638E87-CF8B-44A5-900E-033D00DB4911}" srcOrd="0" destOrd="0" presId="urn:microsoft.com/office/officeart/2005/8/layout/vList5"/>
    <dgm:cxn modelId="{E0B7868F-4237-484F-9CB4-256E3960B7D6}" type="presParOf" srcId="{F5A1C502-72E2-419B-9165-03AB76C8D2B7}" destId="{9C6E42E9-F7D5-4A1B-A823-2BE749AB6692}" srcOrd="1" destOrd="0" presId="urn:microsoft.com/office/officeart/2005/8/layout/vList5"/>
    <dgm:cxn modelId="{F1B24DEB-F8F9-41D8-B303-D75C14255685}" type="presParOf" srcId="{843FC523-EEB6-4420-AB05-8186F2DABE1A}" destId="{4610963A-1222-4642-B825-31B114BC9E84}" srcOrd="1" destOrd="0" presId="urn:microsoft.com/office/officeart/2005/8/layout/vList5"/>
    <dgm:cxn modelId="{5ADBDC9E-39E1-484E-BE9D-C910E17D4D6B}" type="presParOf" srcId="{843FC523-EEB6-4420-AB05-8186F2DABE1A}" destId="{D763B76F-78C5-471A-9DAF-F6A7FC6C36A8}" srcOrd="2" destOrd="0" presId="urn:microsoft.com/office/officeart/2005/8/layout/vList5"/>
    <dgm:cxn modelId="{AD8FB7A7-1CA1-43AB-AD90-92B89D6D7541}" type="presParOf" srcId="{D763B76F-78C5-471A-9DAF-F6A7FC6C36A8}" destId="{D305FBEC-14D8-480B-8566-D04FDB8B4B0F}" srcOrd="0" destOrd="0" presId="urn:microsoft.com/office/officeart/2005/8/layout/vList5"/>
    <dgm:cxn modelId="{16692B22-C9EE-406F-9165-D9EB56ACA490}" type="presParOf" srcId="{D763B76F-78C5-471A-9DAF-F6A7FC6C36A8}" destId="{32948207-9D96-4320-A0B3-F7C6671DDD6B}" srcOrd="1" destOrd="0" presId="urn:microsoft.com/office/officeart/2005/8/layout/vList5"/>
    <dgm:cxn modelId="{BBEA7768-2B05-4CFB-9C00-1F2C4652720A}" type="presParOf" srcId="{843FC523-EEB6-4420-AB05-8186F2DABE1A}" destId="{3AA7B581-AD3F-4941-B1B6-4E4EFDA332BD}" srcOrd="3" destOrd="0" presId="urn:microsoft.com/office/officeart/2005/8/layout/vList5"/>
    <dgm:cxn modelId="{27435DBC-6DEB-4FD5-9B41-895B8450946F}" type="presParOf" srcId="{843FC523-EEB6-4420-AB05-8186F2DABE1A}" destId="{861AEEB5-8DA1-422F-82CB-DF30FADA2B3A}" srcOrd="4" destOrd="0" presId="urn:microsoft.com/office/officeart/2005/8/layout/vList5"/>
    <dgm:cxn modelId="{E0EEA27D-4E32-4BFE-9D25-BF1049BD4598}" type="presParOf" srcId="{861AEEB5-8DA1-422F-82CB-DF30FADA2B3A}" destId="{74F5CB3F-F868-4000-8AE1-94BDAA277616}" srcOrd="0" destOrd="0" presId="urn:microsoft.com/office/officeart/2005/8/layout/vList5"/>
    <dgm:cxn modelId="{1ABDA7A1-FF7B-4C25-9027-501E7248B0DC}" type="presParOf" srcId="{861AEEB5-8DA1-422F-82CB-DF30FADA2B3A}" destId="{0870BEE0-219D-4773-9481-20E796F7F952}" srcOrd="1" destOrd="0" presId="urn:microsoft.com/office/officeart/2005/8/layout/vList5"/>
    <dgm:cxn modelId="{D3E6BB98-27A7-4E3D-BD82-29286C38514E}" type="presParOf" srcId="{843FC523-EEB6-4420-AB05-8186F2DABE1A}" destId="{F9E3B835-FDFA-4F6E-9CA6-54F0E6F39B52}" srcOrd="5" destOrd="0" presId="urn:microsoft.com/office/officeart/2005/8/layout/vList5"/>
    <dgm:cxn modelId="{61E4CD90-4595-4C06-AE76-CE25AED96FE5}" type="presParOf" srcId="{843FC523-EEB6-4420-AB05-8186F2DABE1A}" destId="{AEBB9403-1A7D-417F-B2AE-E2B1F4ECD329}" srcOrd="6" destOrd="0" presId="urn:microsoft.com/office/officeart/2005/8/layout/vList5"/>
    <dgm:cxn modelId="{D3DEC0F3-D9B2-430C-94DD-691860FFC70B}" type="presParOf" srcId="{AEBB9403-1A7D-417F-B2AE-E2B1F4ECD329}" destId="{0D3CF5CC-D1BD-4137-AA26-96C8F2E7E4F7}" srcOrd="0" destOrd="0" presId="urn:microsoft.com/office/officeart/2005/8/layout/vList5"/>
    <dgm:cxn modelId="{FE1E14F4-609E-4AA5-89F8-8BF71887B8E9}" type="presParOf" srcId="{AEBB9403-1A7D-417F-B2AE-E2B1F4ECD329}" destId="{2B6EE717-EE30-4909-8A17-5DA235F38C70}" srcOrd="1" destOrd="0" presId="urn:microsoft.com/office/officeart/2005/8/layout/vList5"/>
    <dgm:cxn modelId="{3CA33FEF-8EAB-47FC-B820-2C18B6EF4D16}" type="presParOf" srcId="{843FC523-EEB6-4420-AB05-8186F2DABE1A}" destId="{B363FB4B-BE12-492A-A6D0-B4FA366F9E53}" srcOrd="7" destOrd="0" presId="urn:microsoft.com/office/officeart/2005/8/layout/vList5"/>
    <dgm:cxn modelId="{28E218DC-9695-4336-8C64-9054510371A2}" type="presParOf" srcId="{843FC523-EEB6-4420-AB05-8186F2DABE1A}" destId="{2B3606E3-A40D-4FF8-ACCD-635A486457FC}" srcOrd="8" destOrd="0" presId="urn:microsoft.com/office/officeart/2005/8/layout/vList5"/>
    <dgm:cxn modelId="{9DB03C40-37A8-4581-B4D0-D0E08CD6F3EE}" type="presParOf" srcId="{2B3606E3-A40D-4FF8-ACCD-635A486457FC}" destId="{68D02EDE-0A2D-4DBD-93C3-33E5674031F4}" srcOrd="0" destOrd="0" presId="urn:microsoft.com/office/officeart/2005/8/layout/vList5"/>
    <dgm:cxn modelId="{29DBC40B-7C88-42B3-A079-1FDBB109E280}" type="presParOf" srcId="{2B3606E3-A40D-4FF8-ACCD-635A486457FC}" destId="{0A8CF0AB-61A3-4A6F-8250-0086C0107C96}" srcOrd="1" destOrd="0" presId="urn:microsoft.com/office/officeart/2005/8/layout/vList5"/>
    <dgm:cxn modelId="{1A26E85C-92CC-4424-A2D4-77111FBACD7E}" type="presParOf" srcId="{843FC523-EEB6-4420-AB05-8186F2DABE1A}" destId="{C4A917F5-8E66-44A8-A59E-8C40CFBA4D6B}" srcOrd="9" destOrd="0" presId="urn:microsoft.com/office/officeart/2005/8/layout/vList5"/>
    <dgm:cxn modelId="{3320D7CF-70A6-4098-A43B-D43A68EAECDF}" type="presParOf" srcId="{843FC523-EEB6-4420-AB05-8186F2DABE1A}" destId="{5458E051-2A32-4AFC-AACA-9266610216B8}" srcOrd="10" destOrd="0" presId="urn:microsoft.com/office/officeart/2005/8/layout/vList5"/>
    <dgm:cxn modelId="{35A46CF8-70E7-41A2-97DC-BE2B3CFC6D32}" type="presParOf" srcId="{5458E051-2A32-4AFC-AACA-9266610216B8}" destId="{264AB7C6-1952-4A33-8768-87B633C3B402}" srcOrd="0" destOrd="0" presId="urn:microsoft.com/office/officeart/2005/8/layout/vList5"/>
    <dgm:cxn modelId="{1787D833-10D7-49B3-9A7B-AE0EB1C1AACE}" type="presParOf" srcId="{5458E051-2A32-4AFC-AACA-9266610216B8}" destId="{DC23F5A3-8D50-44DE-AD6F-B358765FF656}" srcOrd="1" destOrd="0" presId="urn:microsoft.com/office/officeart/2005/8/layout/vList5"/>
    <dgm:cxn modelId="{CCB0F4DF-2304-4BB2-84D5-BC68E9233021}" type="presParOf" srcId="{843FC523-EEB6-4420-AB05-8186F2DABE1A}" destId="{79A06130-D398-47FD-8DD7-B89FF06C981A}" srcOrd="11" destOrd="0" presId="urn:microsoft.com/office/officeart/2005/8/layout/vList5"/>
    <dgm:cxn modelId="{5985812F-4050-4BF0-A706-670A307B0DE4}" type="presParOf" srcId="{843FC523-EEB6-4420-AB05-8186F2DABE1A}" destId="{79D32D5F-7857-4ECA-B114-13112C740EBB}" srcOrd="12" destOrd="0" presId="urn:microsoft.com/office/officeart/2005/8/layout/vList5"/>
    <dgm:cxn modelId="{051685FC-8FF1-4E3A-ABFF-E73AE5857F50}" type="presParOf" srcId="{79D32D5F-7857-4ECA-B114-13112C740EBB}" destId="{AD5FB09E-ABB2-410F-9DCA-ED4E69673E8C}" srcOrd="0" destOrd="0" presId="urn:microsoft.com/office/officeart/2005/8/layout/vList5"/>
    <dgm:cxn modelId="{1F21652F-4BEA-4C6F-BB64-C04E754FC37E}" type="presParOf" srcId="{79D32D5F-7857-4ECA-B114-13112C740EBB}" destId="{E96AEABD-60A0-42CE-ADB9-A5B90CFB22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47C6E-57BE-428C-B8D4-870C1411AA84}">
      <dsp:nvSpPr>
        <dsp:cNvPr id="0" name=""/>
        <dsp:cNvSpPr/>
      </dsp:nvSpPr>
      <dsp:spPr>
        <a:xfrm>
          <a:off x="-4919424" y="-753830"/>
          <a:ext cx="5858998" cy="5858998"/>
        </a:xfrm>
        <a:prstGeom prst="blockArc">
          <a:avLst>
            <a:gd name="adj1" fmla="val 18900000"/>
            <a:gd name="adj2" fmla="val 2700000"/>
            <a:gd name="adj3" fmla="val 36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CCB63-BF17-4A8E-91DC-7F452A7CBE98}">
      <dsp:nvSpPr>
        <dsp:cNvPr id="0" name=""/>
        <dsp:cNvSpPr/>
      </dsp:nvSpPr>
      <dsp:spPr>
        <a:xfrm>
          <a:off x="604289" y="435133"/>
          <a:ext cx="7222685" cy="8702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Inattention</a:t>
          </a:r>
        </a:p>
      </dsp:txBody>
      <dsp:txXfrm>
        <a:off x="604289" y="435133"/>
        <a:ext cx="7222685" cy="870267"/>
      </dsp:txXfrm>
    </dsp:sp>
    <dsp:sp modelId="{D16A3BDC-F22E-4D0E-BAA4-7BB594F01B2F}">
      <dsp:nvSpPr>
        <dsp:cNvPr id="0" name=""/>
        <dsp:cNvSpPr/>
      </dsp:nvSpPr>
      <dsp:spPr>
        <a:xfrm>
          <a:off x="60372" y="326350"/>
          <a:ext cx="1087834" cy="108783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634B5-4A10-4237-96AC-C1E0DB94AA31}">
      <dsp:nvSpPr>
        <dsp:cNvPr id="0" name=""/>
        <dsp:cNvSpPr/>
      </dsp:nvSpPr>
      <dsp:spPr>
        <a:xfrm>
          <a:off x="920631" y="1740535"/>
          <a:ext cx="6906343" cy="8702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Hyperactivity</a:t>
          </a:r>
        </a:p>
      </dsp:txBody>
      <dsp:txXfrm>
        <a:off x="920631" y="1740535"/>
        <a:ext cx="6906343" cy="870267"/>
      </dsp:txXfrm>
    </dsp:sp>
    <dsp:sp modelId="{5F4EABB8-78A3-43CE-ADA8-3B9A3569B454}">
      <dsp:nvSpPr>
        <dsp:cNvPr id="0" name=""/>
        <dsp:cNvSpPr/>
      </dsp:nvSpPr>
      <dsp:spPr>
        <a:xfrm>
          <a:off x="376714" y="1631751"/>
          <a:ext cx="1087834" cy="108783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60F68-F515-436C-8BA0-EF1DE5A96D55}">
      <dsp:nvSpPr>
        <dsp:cNvPr id="0" name=""/>
        <dsp:cNvSpPr/>
      </dsp:nvSpPr>
      <dsp:spPr>
        <a:xfrm>
          <a:off x="604289" y="3045936"/>
          <a:ext cx="7222685" cy="8702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Impulsivity</a:t>
          </a:r>
        </a:p>
      </dsp:txBody>
      <dsp:txXfrm>
        <a:off x="604289" y="3045936"/>
        <a:ext cx="7222685" cy="870267"/>
      </dsp:txXfrm>
    </dsp:sp>
    <dsp:sp modelId="{5951285F-8B47-4E32-9D29-3D417D881205}">
      <dsp:nvSpPr>
        <dsp:cNvPr id="0" name=""/>
        <dsp:cNvSpPr/>
      </dsp:nvSpPr>
      <dsp:spPr>
        <a:xfrm>
          <a:off x="60372" y="2937153"/>
          <a:ext cx="1087834" cy="108783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67141-B972-4759-B077-C8088684AF1F}">
      <dsp:nvSpPr>
        <dsp:cNvPr id="0" name=""/>
        <dsp:cNvSpPr/>
      </dsp:nvSpPr>
      <dsp:spPr>
        <a:xfrm>
          <a:off x="6169" y="270407"/>
          <a:ext cx="2068586" cy="62057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464" tIns="163464" rIns="163464" bIns="163464"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Waiting </a:t>
          </a:r>
          <a:endParaRPr lang="en-US" sz="2100" kern="1200" dirty="0">
            <a:solidFill>
              <a:schemeClr val="tx1"/>
            </a:solidFill>
          </a:endParaRPr>
        </a:p>
      </dsp:txBody>
      <dsp:txXfrm>
        <a:off x="6169" y="270407"/>
        <a:ext cx="2068586" cy="620576"/>
      </dsp:txXfrm>
    </dsp:sp>
    <dsp:sp modelId="{FE371E23-EE20-4F6C-BE77-4DCB110A75F8}">
      <dsp:nvSpPr>
        <dsp:cNvPr id="0" name=""/>
        <dsp:cNvSpPr/>
      </dsp:nvSpPr>
      <dsp:spPr>
        <a:xfrm>
          <a:off x="6169" y="890983"/>
          <a:ext cx="2068586" cy="254204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4330" tIns="204330" rIns="204330" bIns="204330" numCol="1" spcCol="1270" anchor="t" anchorCtr="0">
          <a:noAutofit/>
        </a:bodyPr>
        <a:lstStyle/>
        <a:p>
          <a:pPr marL="0" lvl="0" indent="0" algn="l" defTabSz="889000">
            <a:lnSpc>
              <a:spcPct val="90000"/>
            </a:lnSpc>
            <a:spcBef>
              <a:spcPct val="0"/>
            </a:spcBef>
            <a:spcAft>
              <a:spcPct val="35000"/>
            </a:spcAft>
            <a:buNone/>
          </a:pPr>
          <a:r>
            <a:rPr lang="en-US" sz="2000" kern="1200"/>
            <a:t>Parents complete Vanderbilts when waiting</a:t>
          </a:r>
          <a:endParaRPr lang="en-US" sz="2000" kern="1200" dirty="0"/>
        </a:p>
      </dsp:txBody>
      <dsp:txXfrm>
        <a:off x="6169" y="890983"/>
        <a:ext cx="2068586" cy="2542045"/>
      </dsp:txXfrm>
    </dsp:sp>
    <dsp:sp modelId="{56629417-E1E6-44DA-A910-536A4A16B0E3}">
      <dsp:nvSpPr>
        <dsp:cNvPr id="0" name=""/>
        <dsp:cNvSpPr/>
      </dsp:nvSpPr>
      <dsp:spPr>
        <a:xfrm>
          <a:off x="2182650" y="270407"/>
          <a:ext cx="2068586" cy="62057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464" tIns="163464" rIns="163464" bIns="163464"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Write</a:t>
          </a:r>
          <a:endParaRPr lang="en-US" sz="2100" kern="1200" dirty="0">
            <a:solidFill>
              <a:schemeClr val="tx1"/>
            </a:solidFill>
          </a:endParaRPr>
        </a:p>
      </dsp:txBody>
      <dsp:txXfrm>
        <a:off x="2182650" y="270407"/>
        <a:ext cx="2068586" cy="620576"/>
      </dsp:txXfrm>
    </dsp:sp>
    <dsp:sp modelId="{854CA0F4-F2F2-4C0D-97EA-038F04015AA5}">
      <dsp:nvSpPr>
        <dsp:cNvPr id="0" name=""/>
        <dsp:cNvSpPr/>
      </dsp:nvSpPr>
      <dsp:spPr>
        <a:xfrm>
          <a:off x="2182650" y="890983"/>
          <a:ext cx="2068586" cy="254204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4330" tIns="204330" rIns="204330" bIns="204330" numCol="1" spcCol="1270" anchor="t" anchorCtr="0">
          <a:noAutofit/>
        </a:bodyPr>
        <a:lstStyle/>
        <a:p>
          <a:pPr marL="0" lvl="0" indent="0" algn="l" defTabSz="711200">
            <a:lnSpc>
              <a:spcPct val="90000"/>
            </a:lnSpc>
            <a:spcBef>
              <a:spcPct val="0"/>
            </a:spcBef>
            <a:spcAft>
              <a:spcPct val="35000"/>
            </a:spcAft>
            <a:buNone/>
          </a:pPr>
          <a:r>
            <a:rPr lang="en-US" sz="1600" kern="1200" dirty="0"/>
            <a:t>Teacher </a:t>
          </a:r>
          <a:r>
            <a:rPr lang="en-US" sz="1600" kern="1200" dirty="0" err="1"/>
            <a:t>Vanderbilts</a:t>
          </a:r>
          <a:r>
            <a:rPr lang="en-US" sz="1600" kern="1200" dirty="0"/>
            <a:t> ready: Write your name and fax on top on form so that teacher faxes back to you.</a:t>
          </a:r>
        </a:p>
      </dsp:txBody>
      <dsp:txXfrm>
        <a:off x="2182650" y="890983"/>
        <a:ext cx="2068586" cy="2542045"/>
      </dsp:txXfrm>
    </dsp:sp>
    <dsp:sp modelId="{902AF606-76BC-47EB-9C1E-85E66A19B3BE}">
      <dsp:nvSpPr>
        <dsp:cNvPr id="0" name=""/>
        <dsp:cNvSpPr/>
      </dsp:nvSpPr>
      <dsp:spPr>
        <a:xfrm>
          <a:off x="4359132" y="270407"/>
          <a:ext cx="2068586" cy="62057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464" tIns="163464" rIns="163464" bIns="163464"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Have</a:t>
          </a:r>
          <a:endParaRPr lang="en-US" sz="2100" kern="1200" dirty="0">
            <a:solidFill>
              <a:schemeClr val="tx1"/>
            </a:solidFill>
          </a:endParaRPr>
        </a:p>
      </dsp:txBody>
      <dsp:txXfrm>
        <a:off x="4359132" y="270407"/>
        <a:ext cx="2068586" cy="620576"/>
      </dsp:txXfrm>
    </dsp:sp>
    <dsp:sp modelId="{CFDF1C30-6F6A-4710-9B61-8890F09EF75B}">
      <dsp:nvSpPr>
        <dsp:cNvPr id="0" name=""/>
        <dsp:cNvSpPr/>
      </dsp:nvSpPr>
      <dsp:spPr>
        <a:xfrm>
          <a:off x="4359132" y="890983"/>
          <a:ext cx="2068586" cy="254204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4330" tIns="204330" rIns="204330" bIns="204330" numCol="1" spcCol="1270" anchor="t" anchorCtr="0">
          <a:noAutofit/>
        </a:bodyPr>
        <a:lstStyle/>
        <a:p>
          <a:pPr marL="0" lvl="0" indent="0" algn="l" defTabSz="711200">
            <a:lnSpc>
              <a:spcPct val="90000"/>
            </a:lnSpc>
            <a:spcBef>
              <a:spcPct val="0"/>
            </a:spcBef>
            <a:spcAft>
              <a:spcPct val="35000"/>
            </a:spcAft>
            <a:buNone/>
          </a:pPr>
          <a:r>
            <a:rPr lang="en-US" sz="1600" kern="1200" dirty="0"/>
            <a:t>Have Maryland school form ready if patient needs medication at during school hours</a:t>
          </a:r>
        </a:p>
        <a:p>
          <a:pPr marL="0" lvl="0" indent="0" algn="l" defTabSz="711200">
            <a:lnSpc>
              <a:spcPct val="90000"/>
            </a:lnSpc>
            <a:spcBef>
              <a:spcPct val="0"/>
            </a:spcBef>
            <a:spcAft>
              <a:spcPct val="35000"/>
            </a:spcAft>
            <a:buNone/>
          </a:pPr>
          <a:r>
            <a:rPr lang="en-US" sz="1600" kern="1200" dirty="0"/>
            <a:t>*this can also be used to increase adherence in the morning </a:t>
          </a:r>
        </a:p>
      </dsp:txBody>
      <dsp:txXfrm>
        <a:off x="4359132" y="890983"/>
        <a:ext cx="2068586" cy="2542045"/>
      </dsp:txXfrm>
    </dsp:sp>
    <dsp:sp modelId="{46B958EC-36AC-4D32-98C9-EC686006E3CB}">
      <dsp:nvSpPr>
        <dsp:cNvPr id="0" name=""/>
        <dsp:cNvSpPr/>
      </dsp:nvSpPr>
      <dsp:spPr>
        <a:xfrm>
          <a:off x="6535613" y="270407"/>
          <a:ext cx="2068586" cy="62057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464" tIns="163464" rIns="163464" bIns="163464"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Write </a:t>
          </a:r>
          <a:endParaRPr lang="en-US" sz="2100" kern="1200" dirty="0">
            <a:solidFill>
              <a:schemeClr val="tx1"/>
            </a:solidFill>
          </a:endParaRPr>
        </a:p>
      </dsp:txBody>
      <dsp:txXfrm>
        <a:off x="6535613" y="270407"/>
        <a:ext cx="2068586" cy="620576"/>
      </dsp:txXfrm>
    </dsp:sp>
    <dsp:sp modelId="{0305EA5A-A44F-4860-AD8D-D699A2AEBAE8}">
      <dsp:nvSpPr>
        <dsp:cNvPr id="0" name=""/>
        <dsp:cNvSpPr/>
      </dsp:nvSpPr>
      <dsp:spPr>
        <a:xfrm>
          <a:off x="6535613" y="890983"/>
          <a:ext cx="2068586" cy="254204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4330" tIns="204330" rIns="204330" bIns="204330" numCol="1" spcCol="1270" anchor="t" anchorCtr="0">
          <a:noAutofit/>
        </a:bodyPr>
        <a:lstStyle/>
        <a:p>
          <a:pPr marL="0" lvl="0" indent="0" algn="l" defTabSz="711200">
            <a:lnSpc>
              <a:spcPct val="90000"/>
            </a:lnSpc>
            <a:spcBef>
              <a:spcPct val="0"/>
            </a:spcBef>
            <a:spcAft>
              <a:spcPct val="35000"/>
            </a:spcAft>
            <a:buNone/>
          </a:pPr>
          <a:r>
            <a:rPr lang="en-US" sz="1600" kern="1200" dirty="0"/>
            <a:t>Write “Dispense 2 labeled bottles”</a:t>
          </a:r>
        </a:p>
      </dsp:txBody>
      <dsp:txXfrm>
        <a:off x="6535613" y="890983"/>
        <a:ext cx="2068586" cy="2542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11484-74FC-4D21-A66E-3AC419CC8045}">
      <dsp:nvSpPr>
        <dsp:cNvPr id="0" name=""/>
        <dsp:cNvSpPr/>
      </dsp:nvSpPr>
      <dsp:spPr>
        <a:xfrm>
          <a:off x="2188979" y="1079497"/>
          <a:ext cx="473043" cy="91440"/>
        </a:xfrm>
        <a:custGeom>
          <a:avLst/>
          <a:gdLst/>
          <a:ahLst/>
          <a:cxnLst/>
          <a:rect l="0" t="0" r="0" b="0"/>
          <a:pathLst>
            <a:path>
              <a:moveTo>
                <a:pt x="0" y="45720"/>
              </a:moveTo>
              <a:lnTo>
                <a:pt x="473043"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2910" y="1122698"/>
        <a:ext cx="25182" cy="5036"/>
      </dsp:txXfrm>
    </dsp:sp>
    <dsp:sp modelId="{378DE334-9284-4A8B-8566-EA8711EF1CC6}">
      <dsp:nvSpPr>
        <dsp:cNvPr id="0" name=""/>
        <dsp:cNvSpPr/>
      </dsp:nvSpPr>
      <dsp:spPr>
        <a:xfrm>
          <a:off x="1025" y="468290"/>
          <a:ext cx="2189754" cy="13138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Onset of several </a:t>
          </a:r>
          <a:r>
            <a:rPr lang="en-US" sz="1500" kern="1200" dirty="0" err="1">
              <a:solidFill>
                <a:schemeClr val="tx1"/>
              </a:solidFill>
            </a:rPr>
            <a:t>sx</a:t>
          </a:r>
          <a:r>
            <a:rPr lang="en-US" sz="1500" kern="1200" dirty="0">
              <a:solidFill>
                <a:schemeClr val="tx1"/>
              </a:solidFill>
            </a:rPr>
            <a:t> &lt;12 years</a:t>
          </a:r>
        </a:p>
      </dsp:txBody>
      <dsp:txXfrm>
        <a:off x="1025" y="468290"/>
        <a:ext cx="2189754" cy="1313852"/>
      </dsp:txXfrm>
    </dsp:sp>
    <dsp:sp modelId="{26553110-1B1F-4994-A4D2-637908481FBB}">
      <dsp:nvSpPr>
        <dsp:cNvPr id="0" name=""/>
        <dsp:cNvSpPr/>
      </dsp:nvSpPr>
      <dsp:spPr>
        <a:xfrm>
          <a:off x="1095902" y="1780343"/>
          <a:ext cx="2693397" cy="473043"/>
        </a:xfrm>
        <a:custGeom>
          <a:avLst/>
          <a:gdLst/>
          <a:ahLst/>
          <a:cxnLst/>
          <a:rect l="0" t="0" r="0" b="0"/>
          <a:pathLst>
            <a:path>
              <a:moveTo>
                <a:pt x="2693397" y="0"/>
              </a:moveTo>
              <a:lnTo>
                <a:pt x="2693397" y="253621"/>
              </a:lnTo>
              <a:lnTo>
                <a:pt x="0" y="253621"/>
              </a:lnTo>
              <a:lnTo>
                <a:pt x="0" y="473043"/>
              </a:lnTo>
            </a:path>
          </a:pathLst>
        </a:custGeom>
        <a:noFill/>
        <a:ln w="9525" cap="flat" cmpd="sng" algn="ctr">
          <a:solidFill>
            <a:schemeClr val="accent5">
              <a:hueOff val="-3311292"/>
              <a:satOff val="13270"/>
              <a:lumOff val="28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4099" y="2014346"/>
        <a:ext cx="137004" cy="5036"/>
      </dsp:txXfrm>
    </dsp:sp>
    <dsp:sp modelId="{BACE9B3C-D8C9-46EA-A3C5-B2250355A365}">
      <dsp:nvSpPr>
        <dsp:cNvPr id="0" name=""/>
        <dsp:cNvSpPr/>
      </dsp:nvSpPr>
      <dsp:spPr>
        <a:xfrm>
          <a:off x="2694423" y="468290"/>
          <a:ext cx="2189754" cy="1313852"/>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Impairment in ≥ 2 settings</a:t>
          </a:r>
        </a:p>
      </dsp:txBody>
      <dsp:txXfrm>
        <a:off x="2694423" y="468290"/>
        <a:ext cx="2189754" cy="1313852"/>
      </dsp:txXfrm>
    </dsp:sp>
    <dsp:sp modelId="{E3102FB7-3DDC-48E1-A405-8DA943A85148}">
      <dsp:nvSpPr>
        <dsp:cNvPr id="0" name=""/>
        <dsp:cNvSpPr/>
      </dsp:nvSpPr>
      <dsp:spPr>
        <a:xfrm>
          <a:off x="2188979" y="2896993"/>
          <a:ext cx="473043" cy="91440"/>
        </a:xfrm>
        <a:custGeom>
          <a:avLst/>
          <a:gdLst/>
          <a:ahLst/>
          <a:cxnLst/>
          <a:rect l="0" t="0" r="0" b="0"/>
          <a:pathLst>
            <a:path>
              <a:moveTo>
                <a:pt x="0" y="45720"/>
              </a:moveTo>
              <a:lnTo>
                <a:pt x="473043" y="45720"/>
              </a:lnTo>
            </a:path>
          </a:pathLst>
        </a:custGeom>
        <a:noFill/>
        <a:ln w="9525" cap="flat" cmpd="sng" algn="ctr">
          <a:solidFill>
            <a:schemeClr val="accent5">
              <a:hueOff val="-6622584"/>
              <a:satOff val="26541"/>
              <a:lumOff val="575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2910" y="2940194"/>
        <a:ext cx="25182" cy="5036"/>
      </dsp:txXfrm>
    </dsp:sp>
    <dsp:sp modelId="{78E51264-9E76-4764-B9E3-02A6D1D0CB67}">
      <dsp:nvSpPr>
        <dsp:cNvPr id="0" name=""/>
        <dsp:cNvSpPr/>
      </dsp:nvSpPr>
      <dsp:spPr>
        <a:xfrm>
          <a:off x="1025" y="2285786"/>
          <a:ext cx="2189754" cy="131385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Significant impairment in social, academic, or occupational functioning</a:t>
          </a:r>
        </a:p>
      </dsp:txBody>
      <dsp:txXfrm>
        <a:off x="1025" y="2285786"/>
        <a:ext cx="2189754" cy="1313852"/>
      </dsp:txXfrm>
    </dsp:sp>
    <dsp:sp modelId="{52A022F7-D8D9-47D5-B0E8-4E1451219658}">
      <dsp:nvSpPr>
        <dsp:cNvPr id="0" name=""/>
        <dsp:cNvSpPr/>
      </dsp:nvSpPr>
      <dsp:spPr>
        <a:xfrm>
          <a:off x="1095902" y="3597839"/>
          <a:ext cx="2693397" cy="473043"/>
        </a:xfrm>
        <a:custGeom>
          <a:avLst/>
          <a:gdLst/>
          <a:ahLst/>
          <a:cxnLst/>
          <a:rect l="0" t="0" r="0" b="0"/>
          <a:pathLst>
            <a:path>
              <a:moveTo>
                <a:pt x="2693397" y="0"/>
              </a:moveTo>
              <a:lnTo>
                <a:pt x="2693397" y="253621"/>
              </a:lnTo>
              <a:lnTo>
                <a:pt x="0" y="253621"/>
              </a:lnTo>
              <a:lnTo>
                <a:pt x="0" y="473043"/>
              </a:lnTo>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4099" y="3831842"/>
        <a:ext cx="137004" cy="5036"/>
      </dsp:txXfrm>
    </dsp:sp>
    <dsp:sp modelId="{D2A122B4-64B2-42E4-8C1E-9DD629FDE69A}">
      <dsp:nvSpPr>
        <dsp:cNvPr id="0" name=""/>
        <dsp:cNvSpPr/>
      </dsp:nvSpPr>
      <dsp:spPr>
        <a:xfrm>
          <a:off x="2694423" y="2285786"/>
          <a:ext cx="2189754" cy="1313852"/>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Not exclusively part of schizophrenia, or psychotic disorder, nor better accounted for by another mental disorder</a:t>
          </a:r>
        </a:p>
      </dsp:txBody>
      <dsp:txXfrm>
        <a:off x="2694423" y="2285786"/>
        <a:ext cx="2189754" cy="1313852"/>
      </dsp:txXfrm>
    </dsp:sp>
    <dsp:sp modelId="{2027406E-4481-4A34-B69A-4C414F05A61B}">
      <dsp:nvSpPr>
        <dsp:cNvPr id="0" name=""/>
        <dsp:cNvSpPr/>
      </dsp:nvSpPr>
      <dsp:spPr>
        <a:xfrm>
          <a:off x="1025" y="4103282"/>
          <a:ext cx="2189754" cy="131385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300" tIns="112630" rIns="107300" bIns="11263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Inattentive and / or hyperactive symptoms</a:t>
          </a:r>
        </a:p>
      </dsp:txBody>
      <dsp:txXfrm>
        <a:off x="1025" y="4103282"/>
        <a:ext cx="2189754" cy="1313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B02EC-3258-467D-A34F-CFBCD4021EBD}">
      <dsp:nvSpPr>
        <dsp:cNvPr id="0" name=""/>
        <dsp:cNvSpPr/>
      </dsp:nvSpPr>
      <dsp:spPr>
        <a:xfrm>
          <a:off x="962" y="908473"/>
          <a:ext cx="2252792" cy="11263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ADHD Predominantly Inattentive Type</a:t>
          </a:r>
        </a:p>
      </dsp:txBody>
      <dsp:txXfrm>
        <a:off x="33953" y="941464"/>
        <a:ext cx="2186810" cy="1060414"/>
      </dsp:txXfrm>
    </dsp:sp>
    <dsp:sp modelId="{827C1BB1-E7ED-49C6-BFB7-53DFC9CC4237}">
      <dsp:nvSpPr>
        <dsp:cNvPr id="0" name=""/>
        <dsp:cNvSpPr/>
      </dsp:nvSpPr>
      <dsp:spPr>
        <a:xfrm>
          <a:off x="2816953" y="908473"/>
          <a:ext cx="2252792" cy="11263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ADHD Predominantly Hyperactive-Impulsive Type</a:t>
          </a:r>
        </a:p>
      </dsp:txBody>
      <dsp:txXfrm>
        <a:off x="2849944" y="941464"/>
        <a:ext cx="2186810" cy="1060414"/>
      </dsp:txXfrm>
    </dsp:sp>
    <dsp:sp modelId="{39D6FF01-DA2E-4E3D-85CC-90A75138E70F}">
      <dsp:nvSpPr>
        <dsp:cNvPr id="0" name=""/>
        <dsp:cNvSpPr/>
      </dsp:nvSpPr>
      <dsp:spPr>
        <a:xfrm>
          <a:off x="5632944" y="908473"/>
          <a:ext cx="2252792" cy="11263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ADHD Combined Type</a:t>
          </a:r>
        </a:p>
      </dsp:txBody>
      <dsp:txXfrm>
        <a:off x="5665935" y="941464"/>
        <a:ext cx="2186810" cy="1060414"/>
      </dsp:txXfrm>
    </dsp:sp>
    <dsp:sp modelId="{901ABF6C-53E4-4912-AA8B-D35C86B8CA64}">
      <dsp:nvSpPr>
        <dsp:cNvPr id="0" name=""/>
        <dsp:cNvSpPr/>
      </dsp:nvSpPr>
      <dsp:spPr>
        <a:xfrm>
          <a:off x="5858223" y="2034869"/>
          <a:ext cx="225279" cy="844797"/>
        </a:xfrm>
        <a:custGeom>
          <a:avLst/>
          <a:gdLst/>
          <a:ahLst/>
          <a:cxnLst/>
          <a:rect l="0" t="0" r="0" b="0"/>
          <a:pathLst>
            <a:path>
              <a:moveTo>
                <a:pt x="0" y="0"/>
              </a:moveTo>
              <a:lnTo>
                <a:pt x="0" y="844797"/>
              </a:lnTo>
              <a:lnTo>
                <a:pt x="225279" y="84479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A38A1-CF0C-4D37-A68F-5BA7A664B56B}">
      <dsp:nvSpPr>
        <dsp:cNvPr id="0" name=""/>
        <dsp:cNvSpPr/>
      </dsp:nvSpPr>
      <dsp:spPr>
        <a:xfrm>
          <a:off x="6083503" y="2316468"/>
          <a:ext cx="1802234" cy="112639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Meets criteria of both types simultaneously</a:t>
          </a:r>
        </a:p>
      </dsp:txBody>
      <dsp:txXfrm>
        <a:off x="6116494" y="2349459"/>
        <a:ext cx="1736252" cy="1060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EBCFB-1231-416B-AC83-B9AE302249F4}">
      <dsp:nvSpPr>
        <dsp:cNvPr id="0" name=""/>
        <dsp:cNvSpPr/>
      </dsp:nvSpPr>
      <dsp:spPr>
        <a:xfrm>
          <a:off x="0" y="750623"/>
          <a:ext cx="5278040" cy="9114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Child IQ</a:t>
          </a:r>
        </a:p>
      </dsp:txBody>
      <dsp:txXfrm>
        <a:off x="44492" y="795115"/>
        <a:ext cx="5189056" cy="822446"/>
      </dsp:txXfrm>
    </dsp:sp>
    <dsp:sp modelId="{B89FB2F1-DD68-4317-80ED-B72A1AD20774}">
      <dsp:nvSpPr>
        <dsp:cNvPr id="0" name=""/>
        <dsp:cNvSpPr/>
      </dsp:nvSpPr>
      <dsp:spPr>
        <a:xfrm>
          <a:off x="0" y="1771493"/>
          <a:ext cx="5278040" cy="91143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socioeconomic status</a:t>
          </a:r>
        </a:p>
      </dsp:txBody>
      <dsp:txXfrm>
        <a:off x="44492" y="1815985"/>
        <a:ext cx="5189056" cy="822446"/>
      </dsp:txXfrm>
    </dsp:sp>
    <dsp:sp modelId="{FE9BF22A-3E88-453F-90F2-7FAEE63A71C7}">
      <dsp:nvSpPr>
        <dsp:cNvPr id="0" name=""/>
        <dsp:cNvSpPr/>
      </dsp:nvSpPr>
      <dsp:spPr>
        <a:xfrm>
          <a:off x="0" y="2792363"/>
          <a:ext cx="5278040" cy="91143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parental education</a:t>
          </a:r>
        </a:p>
      </dsp:txBody>
      <dsp:txXfrm>
        <a:off x="44492" y="2836855"/>
        <a:ext cx="5189056" cy="822446"/>
      </dsp:txXfrm>
    </dsp:sp>
    <dsp:sp modelId="{32259528-7E24-4AC0-AEF9-F41E6EB62431}">
      <dsp:nvSpPr>
        <dsp:cNvPr id="0" name=""/>
        <dsp:cNvSpPr/>
      </dsp:nvSpPr>
      <dsp:spPr>
        <a:xfrm>
          <a:off x="0" y="3813233"/>
          <a:ext cx="5278040" cy="91143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parent-child relationship </a:t>
          </a:r>
        </a:p>
      </dsp:txBody>
      <dsp:txXfrm>
        <a:off x="44492" y="3857725"/>
        <a:ext cx="5189056" cy="82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0DD7D-649B-4715-ABBD-D126CA9838EC}">
      <dsp:nvSpPr>
        <dsp:cNvPr id="0" name=""/>
        <dsp:cNvSpPr/>
      </dsp:nvSpPr>
      <dsp:spPr>
        <a:xfrm>
          <a:off x="0" y="73865"/>
          <a:ext cx="8195871" cy="101459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ADHD</a:t>
          </a:r>
        </a:p>
        <a:p>
          <a:pPr marL="0" lvl="0" indent="0" algn="ctr" defTabSz="1066800">
            <a:lnSpc>
              <a:spcPct val="90000"/>
            </a:lnSpc>
            <a:spcBef>
              <a:spcPct val="0"/>
            </a:spcBef>
            <a:spcAft>
              <a:spcPct val="35000"/>
            </a:spcAft>
            <a:buNone/>
          </a:pPr>
          <a:r>
            <a:rPr lang="en-US" sz="2400" kern="1200" dirty="0"/>
            <a:t>Differential Diagnosis:</a:t>
          </a:r>
        </a:p>
      </dsp:txBody>
      <dsp:txXfrm>
        <a:off x="0" y="73865"/>
        <a:ext cx="8195871" cy="1014593"/>
      </dsp:txXfrm>
    </dsp:sp>
    <dsp:sp modelId="{E6E89B10-D1C0-4194-B93B-C5DF8547FF47}">
      <dsp:nvSpPr>
        <dsp:cNvPr id="0" name=""/>
        <dsp:cNvSpPr/>
      </dsp:nvSpPr>
      <dsp:spPr>
        <a:xfrm>
          <a:off x="0" y="1088459"/>
          <a:ext cx="8195871" cy="303048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Age appropriate high-activity temperamental constellation</a:t>
          </a:r>
        </a:p>
        <a:p>
          <a:pPr marL="228600" lvl="1" indent="-228600" algn="l" defTabSz="1066800">
            <a:lnSpc>
              <a:spcPct val="90000"/>
            </a:lnSpc>
            <a:spcBef>
              <a:spcPct val="0"/>
            </a:spcBef>
            <a:spcAft>
              <a:spcPct val="15000"/>
            </a:spcAft>
            <a:buChar char="•"/>
          </a:pPr>
          <a:r>
            <a:rPr lang="en-US" sz="2400" kern="1200"/>
            <a:t>Anxiety/Trauma</a:t>
          </a:r>
        </a:p>
        <a:p>
          <a:pPr marL="228600" lvl="1" indent="-228600" algn="l" defTabSz="1066800">
            <a:lnSpc>
              <a:spcPct val="90000"/>
            </a:lnSpc>
            <a:spcBef>
              <a:spcPct val="0"/>
            </a:spcBef>
            <a:spcAft>
              <a:spcPct val="15000"/>
            </a:spcAft>
            <a:buChar char="•"/>
          </a:pPr>
          <a:r>
            <a:rPr lang="en-US" sz="2400" kern="1200" dirty="0"/>
            <a:t>Mood disorders</a:t>
          </a:r>
        </a:p>
        <a:p>
          <a:pPr marL="228600" lvl="1" indent="-228600" algn="l" defTabSz="1066800">
            <a:lnSpc>
              <a:spcPct val="90000"/>
            </a:lnSpc>
            <a:spcBef>
              <a:spcPct val="0"/>
            </a:spcBef>
            <a:spcAft>
              <a:spcPct val="15000"/>
            </a:spcAft>
            <a:buChar char="•"/>
          </a:pPr>
          <a:r>
            <a:rPr lang="en-US" sz="2400" kern="1200" dirty="0"/>
            <a:t>Learning disorders</a:t>
          </a:r>
        </a:p>
        <a:p>
          <a:pPr marL="228600" lvl="1" indent="-228600" algn="l" defTabSz="1066800">
            <a:lnSpc>
              <a:spcPct val="90000"/>
            </a:lnSpc>
            <a:spcBef>
              <a:spcPct val="0"/>
            </a:spcBef>
            <a:spcAft>
              <a:spcPct val="15000"/>
            </a:spcAft>
            <a:buChar char="•"/>
          </a:pPr>
          <a:r>
            <a:rPr lang="en-US" sz="2400" kern="1200" dirty="0"/>
            <a:t>Speech and Language Disorders</a:t>
          </a:r>
        </a:p>
        <a:p>
          <a:pPr marL="228600" lvl="1" indent="-228600" algn="l" defTabSz="1066800">
            <a:lnSpc>
              <a:spcPct val="90000"/>
            </a:lnSpc>
            <a:spcBef>
              <a:spcPct val="0"/>
            </a:spcBef>
            <a:spcAft>
              <a:spcPct val="15000"/>
            </a:spcAft>
            <a:buChar char="•"/>
          </a:pPr>
          <a:r>
            <a:rPr lang="en-US" sz="2400" kern="1200"/>
            <a:t>Intellectual Disability</a:t>
          </a:r>
        </a:p>
        <a:p>
          <a:pPr marL="228600" lvl="1" indent="-228600" algn="l" defTabSz="1066800">
            <a:lnSpc>
              <a:spcPct val="90000"/>
            </a:lnSpc>
            <a:spcBef>
              <a:spcPct val="0"/>
            </a:spcBef>
            <a:spcAft>
              <a:spcPct val="15000"/>
            </a:spcAft>
            <a:buChar char="•"/>
          </a:pPr>
          <a:r>
            <a:rPr lang="en-US" sz="2400" kern="1200" dirty="0"/>
            <a:t>Autism Spectrum Disorder</a:t>
          </a:r>
        </a:p>
      </dsp:txBody>
      <dsp:txXfrm>
        <a:off x="0" y="1088459"/>
        <a:ext cx="8195871" cy="3030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71BD-1684-494D-8165-2C0014C050B8}">
      <dsp:nvSpPr>
        <dsp:cNvPr id="0" name=""/>
        <dsp:cNvSpPr/>
      </dsp:nvSpPr>
      <dsp:spPr>
        <a:xfrm>
          <a:off x="1326" y="1729844"/>
          <a:ext cx="1182736" cy="86665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Start </a:t>
          </a:r>
          <a:r>
            <a:rPr lang="en-US" sz="1500" b="1" kern="1200" dirty="0">
              <a:solidFill>
                <a:schemeClr val="tx1"/>
              </a:solidFill>
            </a:rPr>
            <a:t>MPH</a:t>
          </a:r>
          <a:r>
            <a:rPr lang="en-US" sz="1500" kern="1200" dirty="0">
              <a:solidFill>
                <a:schemeClr val="tx1"/>
              </a:solidFill>
            </a:rPr>
            <a:t> (low dose)</a:t>
          </a:r>
        </a:p>
      </dsp:txBody>
      <dsp:txXfrm>
        <a:off x="26709" y="1755227"/>
        <a:ext cx="1131970" cy="815885"/>
      </dsp:txXfrm>
    </dsp:sp>
    <dsp:sp modelId="{67590C30-04D3-4073-AF0D-7D81B80DF15A}">
      <dsp:nvSpPr>
        <dsp:cNvPr id="0" name=""/>
        <dsp:cNvSpPr/>
      </dsp:nvSpPr>
      <dsp:spPr>
        <a:xfrm>
          <a:off x="1303257" y="2015368"/>
          <a:ext cx="252693" cy="295603"/>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03257" y="2074489"/>
        <a:ext cx="176885" cy="177361"/>
      </dsp:txXfrm>
    </dsp:sp>
    <dsp:sp modelId="{5A104704-0BF1-4265-83D2-5602C4EF695B}">
      <dsp:nvSpPr>
        <dsp:cNvPr id="0" name=""/>
        <dsp:cNvSpPr/>
      </dsp:nvSpPr>
      <dsp:spPr>
        <a:xfrm>
          <a:off x="1660842" y="1755300"/>
          <a:ext cx="1191950" cy="81574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Titrate to efficacy/side effect</a:t>
          </a:r>
        </a:p>
      </dsp:txBody>
      <dsp:txXfrm>
        <a:off x="1684734" y="1779192"/>
        <a:ext cx="1144166" cy="767956"/>
      </dsp:txXfrm>
    </dsp:sp>
    <dsp:sp modelId="{460A23FD-BDB4-4C66-855A-87D3BB799CAC}">
      <dsp:nvSpPr>
        <dsp:cNvPr id="0" name=""/>
        <dsp:cNvSpPr/>
      </dsp:nvSpPr>
      <dsp:spPr>
        <a:xfrm rot="1738825">
          <a:off x="2952411" y="2479447"/>
          <a:ext cx="284602" cy="295603"/>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57756" y="2517884"/>
        <a:ext cx="199221" cy="177361"/>
      </dsp:txXfrm>
    </dsp:sp>
    <dsp:sp modelId="{4532368D-CDF6-4115-A7EF-8112FD9AF9A8}">
      <dsp:nvSpPr>
        <dsp:cNvPr id="0" name=""/>
        <dsp:cNvSpPr/>
      </dsp:nvSpPr>
      <dsp:spPr>
        <a:xfrm>
          <a:off x="3322540" y="2675651"/>
          <a:ext cx="1191950" cy="81574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Switch to other Class</a:t>
          </a:r>
        </a:p>
      </dsp:txBody>
      <dsp:txXfrm>
        <a:off x="3346432" y="2699543"/>
        <a:ext cx="1144166" cy="767956"/>
      </dsp:txXfrm>
    </dsp:sp>
    <dsp:sp modelId="{F902CE62-E65D-4CA5-9CFB-01D012198F22}">
      <dsp:nvSpPr>
        <dsp:cNvPr id="0" name=""/>
        <dsp:cNvSpPr/>
      </dsp:nvSpPr>
      <dsp:spPr>
        <a:xfrm>
          <a:off x="4642155" y="2935720"/>
          <a:ext cx="270649" cy="295603"/>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42155" y="2994841"/>
        <a:ext cx="189454" cy="177361"/>
      </dsp:txXfrm>
    </dsp:sp>
    <dsp:sp modelId="{F2E2A7B8-D903-4B62-85CF-C673B7D2412E}">
      <dsp:nvSpPr>
        <dsp:cNvPr id="0" name=""/>
        <dsp:cNvSpPr/>
      </dsp:nvSpPr>
      <dsp:spPr>
        <a:xfrm>
          <a:off x="5025150" y="2675651"/>
          <a:ext cx="1191950" cy="81574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Titrate</a:t>
          </a:r>
        </a:p>
      </dsp:txBody>
      <dsp:txXfrm>
        <a:off x="5049042" y="2699543"/>
        <a:ext cx="1144166" cy="767956"/>
      </dsp:txXfrm>
    </dsp:sp>
    <dsp:sp modelId="{4994567F-37D9-4ECA-B438-0E2F3B53B036}">
      <dsp:nvSpPr>
        <dsp:cNvPr id="0" name=""/>
        <dsp:cNvSpPr/>
      </dsp:nvSpPr>
      <dsp:spPr>
        <a:xfrm rot="21572057">
          <a:off x="6327556" y="2929026"/>
          <a:ext cx="234180" cy="295603"/>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27557" y="2988433"/>
        <a:ext cx="163926" cy="177361"/>
      </dsp:txXfrm>
    </dsp:sp>
    <dsp:sp modelId="{CEB99925-419D-4842-BF7C-92AC449D67DF}">
      <dsp:nvSpPr>
        <dsp:cNvPr id="0" name=""/>
        <dsp:cNvSpPr/>
      </dsp:nvSpPr>
      <dsp:spPr>
        <a:xfrm>
          <a:off x="6658937" y="2662371"/>
          <a:ext cx="1191950" cy="81574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Consider Non-stim or referral</a:t>
          </a:r>
        </a:p>
      </dsp:txBody>
      <dsp:txXfrm>
        <a:off x="6682829" y="2686263"/>
        <a:ext cx="1144166" cy="767956"/>
      </dsp:txXfrm>
    </dsp:sp>
    <dsp:sp modelId="{4AED8D6E-06F5-43A7-80F0-8EFE3C842727}">
      <dsp:nvSpPr>
        <dsp:cNvPr id="0" name=""/>
        <dsp:cNvSpPr/>
      </dsp:nvSpPr>
      <dsp:spPr>
        <a:xfrm rot="21538342">
          <a:off x="1310435" y="3486640"/>
          <a:ext cx="286004" cy="293525"/>
        </a:xfrm>
        <a:prstGeom prst="rightArrow">
          <a:avLst>
            <a:gd name="adj1" fmla="val 60000"/>
            <a:gd name="adj2" fmla="val 50000"/>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310442" y="3546114"/>
        <a:ext cx="200203" cy="176115"/>
      </dsp:txXfrm>
    </dsp:sp>
    <dsp:sp modelId="{902AEA29-3A05-4ABD-8688-D52E6F32D9D4}">
      <dsp:nvSpPr>
        <dsp:cNvPr id="0" name=""/>
        <dsp:cNvSpPr/>
      </dsp:nvSpPr>
      <dsp:spPr>
        <a:xfrm>
          <a:off x="0" y="3238366"/>
          <a:ext cx="1191950" cy="81574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Start </a:t>
          </a:r>
          <a:r>
            <a:rPr lang="en-US" sz="1500" b="1" kern="1200" dirty="0">
              <a:solidFill>
                <a:schemeClr val="tx1"/>
              </a:solidFill>
            </a:rPr>
            <a:t>Amph</a:t>
          </a:r>
          <a:r>
            <a:rPr lang="en-US" sz="1500" kern="1200" dirty="0">
              <a:solidFill>
                <a:schemeClr val="tx1"/>
              </a:solidFill>
            </a:rPr>
            <a:t> (low dose)</a:t>
          </a:r>
        </a:p>
      </dsp:txBody>
      <dsp:txXfrm>
        <a:off x="23892" y="3262258"/>
        <a:ext cx="1144166" cy="767956"/>
      </dsp:txXfrm>
    </dsp:sp>
    <dsp:sp modelId="{5CA74B3F-E052-4BA1-B6BF-E1AF5337EE84}">
      <dsp:nvSpPr>
        <dsp:cNvPr id="0" name=""/>
        <dsp:cNvSpPr/>
      </dsp:nvSpPr>
      <dsp:spPr>
        <a:xfrm rot="8611606" flipH="1">
          <a:off x="2927421" y="3601368"/>
          <a:ext cx="448538" cy="218244"/>
        </a:xfrm>
        <a:prstGeom prst="rightArrow">
          <a:avLst>
            <a:gd name="adj1" fmla="val 60000"/>
            <a:gd name="adj2" fmla="val 50000"/>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chemeClr val="tx2"/>
            </a:solidFill>
          </a:endParaRPr>
        </a:p>
      </dsp:txBody>
      <dsp:txXfrm>
        <a:off x="2933833" y="3664477"/>
        <a:ext cx="383065" cy="130946"/>
      </dsp:txXfrm>
    </dsp:sp>
    <dsp:sp modelId="{90C7570C-D164-42BD-B5E9-23869B86DDBB}">
      <dsp:nvSpPr>
        <dsp:cNvPr id="0" name=""/>
        <dsp:cNvSpPr/>
      </dsp:nvSpPr>
      <dsp:spPr>
        <a:xfrm>
          <a:off x="1699064" y="3246825"/>
          <a:ext cx="1191950" cy="81574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Titrate to efficacy/side effect</a:t>
          </a:r>
        </a:p>
      </dsp:txBody>
      <dsp:txXfrm>
        <a:off x="1722956" y="3270717"/>
        <a:ext cx="1144166" cy="767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8BD4D-8A56-4497-8890-96F9374D1569}">
      <dsp:nvSpPr>
        <dsp:cNvPr id="0" name=""/>
        <dsp:cNvSpPr/>
      </dsp:nvSpPr>
      <dsp:spPr>
        <a:xfrm>
          <a:off x="5753" y="24697"/>
          <a:ext cx="2485009" cy="18550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latin typeface="Arial Rounded MT Bold" pitchFamily="34" charset="0"/>
            </a:rPr>
            <a:t>biphasic delivery of MPH using immediate and delayed release beads</a:t>
          </a:r>
          <a:endParaRPr lang="en-US" sz="1200" b="0" kern="1200" dirty="0"/>
        </a:p>
        <a:p>
          <a:pPr marL="114300" lvl="1" indent="-114300" algn="l" defTabSz="533400">
            <a:lnSpc>
              <a:spcPct val="90000"/>
            </a:lnSpc>
            <a:spcBef>
              <a:spcPct val="0"/>
            </a:spcBef>
            <a:spcAft>
              <a:spcPct val="15000"/>
            </a:spcAft>
            <a:buChar char="•"/>
          </a:pPr>
          <a:endParaRPr lang="en-US" sz="1200" b="0" kern="1200">
            <a:latin typeface="Arial Rounded MT Bold" pitchFamily="34" charset="0"/>
          </a:endParaRPr>
        </a:p>
        <a:p>
          <a:pPr marL="114300" lvl="1" indent="-114300" algn="l" defTabSz="533400">
            <a:lnSpc>
              <a:spcPct val="90000"/>
            </a:lnSpc>
            <a:spcBef>
              <a:spcPct val="0"/>
            </a:spcBef>
            <a:spcAft>
              <a:spcPct val="15000"/>
            </a:spcAft>
            <a:buChar char="•"/>
          </a:pPr>
          <a:r>
            <a:rPr lang="en-US" sz="1200" b="0" kern="1200">
              <a:latin typeface="Arial Rounded MT Bold" pitchFamily="34" charset="0"/>
            </a:rPr>
            <a:t>in  capsule:</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50% immediate</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50% delayed</a:t>
          </a:r>
          <a:endParaRPr lang="en-US" sz="1200" b="0" kern="1200"/>
        </a:p>
      </dsp:txBody>
      <dsp:txXfrm>
        <a:off x="49218" y="68162"/>
        <a:ext cx="2398079" cy="1811541"/>
      </dsp:txXfrm>
    </dsp:sp>
    <dsp:sp modelId="{14178713-1EE7-48E4-8346-234D08F9A77B}">
      <dsp:nvSpPr>
        <dsp:cNvPr id="0" name=""/>
        <dsp:cNvSpPr/>
      </dsp:nvSpPr>
      <dsp:spPr>
        <a:xfrm>
          <a:off x="5753" y="1879704"/>
          <a:ext cx="2485009" cy="79765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n-US" sz="2700" b="1" u="sng" kern="1200" dirty="0">
              <a:latin typeface="Arial Rounded MT Bold" pitchFamily="34" charset="0"/>
            </a:rPr>
            <a:t>Ritalin LA</a:t>
          </a:r>
          <a:endParaRPr lang="en-US" sz="2700" kern="1200" dirty="0"/>
        </a:p>
      </dsp:txBody>
      <dsp:txXfrm>
        <a:off x="5753" y="1879704"/>
        <a:ext cx="1750006" cy="797652"/>
      </dsp:txXfrm>
    </dsp:sp>
    <dsp:sp modelId="{6C183134-8447-48CB-ADB4-65A6B655579A}">
      <dsp:nvSpPr>
        <dsp:cNvPr id="0" name=""/>
        <dsp:cNvSpPr/>
      </dsp:nvSpPr>
      <dsp:spPr>
        <a:xfrm>
          <a:off x="1826056" y="2006403"/>
          <a:ext cx="869753" cy="86975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E7666-4A9D-453D-87A6-EC14317C5994}">
      <dsp:nvSpPr>
        <dsp:cNvPr id="0" name=""/>
        <dsp:cNvSpPr/>
      </dsp:nvSpPr>
      <dsp:spPr>
        <a:xfrm>
          <a:off x="2911285" y="24697"/>
          <a:ext cx="2485009" cy="18550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0" kern="1200">
              <a:latin typeface="Arial Rounded MT Bold" pitchFamily="34" charset="0"/>
            </a:rPr>
            <a:t>delivers MPH using immediate release coating and delayed release </a:t>
          </a:r>
          <a:endParaRPr lang="en-US" sz="1200" b="0" kern="1200"/>
        </a:p>
        <a:p>
          <a:pPr marL="114300" lvl="1" indent="-114300" algn="l" defTabSz="533400">
            <a:lnSpc>
              <a:spcPct val="90000"/>
            </a:lnSpc>
            <a:spcBef>
              <a:spcPct val="0"/>
            </a:spcBef>
            <a:spcAft>
              <a:spcPct val="15000"/>
            </a:spcAft>
            <a:buChar char="•"/>
          </a:pPr>
          <a:endParaRPr lang="en-US" sz="1200" b="0" kern="1200">
            <a:latin typeface="Arial Rounded MT Bold" pitchFamily="34" charset="0"/>
          </a:endParaRPr>
        </a:p>
        <a:p>
          <a:pPr marL="114300" lvl="1" indent="-114300" algn="l" defTabSz="533400">
            <a:lnSpc>
              <a:spcPct val="90000"/>
            </a:lnSpc>
            <a:spcBef>
              <a:spcPct val="0"/>
            </a:spcBef>
            <a:spcAft>
              <a:spcPct val="15000"/>
            </a:spcAft>
            <a:buChar char="•"/>
          </a:pPr>
          <a:r>
            <a:rPr lang="en-US" sz="1200" b="0" kern="1200">
              <a:latin typeface="Arial Rounded MT Bold" pitchFamily="34" charset="0"/>
            </a:rPr>
            <a:t>osmotic mechanism:</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22% immediate</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78% delayed</a:t>
          </a:r>
          <a:endParaRPr lang="en-US" sz="1200" b="0" kern="1200"/>
        </a:p>
      </dsp:txBody>
      <dsp:txXfrm>
        <a:off x="2954750" y="68162"/>
        <a:ext cx="2398079" cy="1811541"/>
      </dsp:txXfrm>
    </dsp:sp>
    <dsp:sp modelId="{5B038CE4-EFC0-4E98-B4B1-EA6BFD55D8BE}">
      <dsp:nvSpPr>
        <dsp:cNvPr id="0" name=""/>
        <dsp:cNvSpPr/>
      </dsp:nvSpPr>
      <dsp:spPr>
        <a:xfrm>
          <a:off x="2911285" y="1879704"/>
          <a:ext cx="2485009" cy="79765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n-US" sz="2700" b="1" u="sng" kern="1200" dirty="0">
              <a:latin typeface="Arial Rounded MT Bold" pitchFamily="34" charset="0"/>
            </a:rPr>
            <a:t>Concerta</a:t>
          </a:r>
          <a:endParaRPr lang="en-US" sz="2700" kern="1200" dirty="0"/>
        </a:p>
      </dsp:txBody>
      <dsp:txXfrm>
        <a:off x="2911285" y="1879704"/>
        <a:ext cx="1750006" cy="797652"/>
      </dsp:txXfrm>
    </dsp:sp>
    <dsp:sp modelId="{3A13B0B1-9F90-4543-B3A1-0B183431AF16}">
      <dsp:nvSpPr>
        <dsp:cNvPr id="0" name=""/>
        <dsp:cNvSpPr/>
      </dsp:nvSpPr>
      <dsp:spPr>
        <a:xfrm>
          <a:off x="4731589" y="2006403"/>
          <a:ext cx="869753" cy="86975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400D4-BBAE-4168-B025-53AA6D2AEC41}">
      <dsp:nvSpPr>
        <dsp:cNvPr id="0" name=""/>
        <dsp:cNvSpPr/>
      </dsp:nvSpPr>
      <dsp:spPr>
        <a:xfrm>
          <a:off x="5816818" y="24697"/>
          <a:ext cx="2485009" cy="18550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0" kern="1200">
              <a:latin typeface="Arial Rounded MT Bold" pitchFamily="34" charset="0"/>
            </a:rPr>
            <a:t>biphasic delivery of MPH using immediate and delayed release beads</a:t>
          </a:r>
          <a:endParaRPr lang="en-US" sz="1200" b="0" kern="1200"/>
        </a:p>
        <a:p>
          <a:pPr marL="114300" lvl="1" indent="-114300" algn="l" defTabSz="533400">
            <a:lnSpc>
              <a:spcPct val="90000"/>
            </a:lnSpc>
            <a:spcBef>
              <a:spcPct val="0"/>
            </a:spcBef>
            <a:spcAft>
              <a:spcPct val="15000"/>
            </a:spcAft>
            <a:buChar char="•"/>
          </a:pPr>
          <a:endParaRPr lang="en-US" sz="1200" b="0" kern="1200">
            <a:latin typeface="Arial Rounded MT Bold" pitchFamily="34" charset="0"/>
          </a:endParaRPr>
        </a:p>
        <a:p>
          <a:pPr marL="114300" lvl="1" indent="-114300" algn="l" defTabSz="533400">
            <a:lnSpc>
              <a:spcPct val="90000"/>
            </a:lnSpc>
            <a:spcBef>
              <a:spcPct val="0"/>
            </a:spcBef>
            <a:spcAft>
              <a:spcPct val="15000"/>
            </a:spcAft>
            <a:buChar char="•"/>
          </a:pPr>
          <a:r>
            <a:rPr lang="en-US" sz="1200" b="0" kern="1200">
              <a:latin typeface="Arial Rounded MT Bold" pitchFamily="34" charset="0"/>
            </a:rPr>
            <a:t>in  capsule:</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30% immediate</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70% delayed</a:t>
          </a:r>
        </a:p>
      </dsp:txBody>
      <dsp:txXfrm>
        <a:off x="5860283" y="68162"/>
        <a:ext cx="2398079" cy="1811541"/>
      </dsp:txXfrm>
    </dsp:sp>
    <dsp:sp modelId="{1B23B601-C6DD-45E3-93CA-255909D68B60}">
      <dsp:nvSpPr>
        <dsp:cNvPr id="0" name=""/>
        <dsp:cNvSpPr/>
      </dsp:nvSpPr>
      <dsp:spPr>
        <a:xfrm>
          <a:off x="5816818" y="1879704"/>
          <a:ext cx="2485009" cy="79765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n-US" sz="2700" b="1" u="sng" kern="1200" dirty="0">
              <a:latin typeface="Arial Rounded MT Bold" pitchFamily="34" charset="0"/>
            </a:rPr>
            <a:t>Metadate CD</a:t>
          </a:r>
          <a:endParaRPr lang="en-US" sz="2700" kern="1200" dirty="0"/>
        </a:p>
      </dsp:txBody>
      <dsp:txXfrm>
        <a:off x="5816818" y="1879704"/>
        <a:ext cx="1750006" cy="797652"/>
      </dsp:txXfrm>
    </dsp:sp>
    <dsp:sp modelId="{54214820-8D11-4927-B279-825246A302F8}">
      <dsp:nvSpPr>
        <dsp:cNvPr id="0" name=""/>
        <dsp:cNvSpPr/>
      </dsp:nvSpPr>
      <dsp:spPr>
        <a:xfrm>
          <a:off x="7637121" y="2006403"/>
          <a:ext cx="869753" cy="86975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5B38CB-4C67-4B5E-8C72-F8BB37979A34}">
      <dsp:nvSpPr>
        <dsp:cNvPr id="0" name=""/>
        <dsp:cNvSpPr/>
      </dsp:nvSpPr>
      <dsp:spPr>
        <a:xfrm>
          <a:off x="1458519" y="3306927"/>
          <a:ext cx="2485009" cy="18550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0" kern="1200">
              <a:latin typeface="Arial Rounded MT Bold" pitchFamily="34" charset="0"/>
            </a:rPr>
            <a:t>biphasic delivery of </a:t>
          </a:r>
          <a:r>
            <a:rPr lang="en-US" sz="1200" b="0" i="1" kern="1200">
              <a:latin typeface="Arial Rounded MT Bold" pitchFamily="34" charset="0"/>
            </a:rPr>
            <a:t>dextro</a:t>
          </a:r>
          <a:r>
            <a:rPr lang="en-US" sz="1200" b="0" kern="1200">
              <a:latin typeface="Arial Rounded MT Bold" pitchFamily="34" charset="0"/>
            </a:rPr>
            <a:t> MPH using immediate and delayed release beads</a:t>
          </a:r>
          <a:endParaRPr lang="en-US" sz="1200" b="0" kern="1200"/>
        </a:p>
        <a:p>
          <a:pPr marL="114300" lvl="1" indent="-114300" algn="l" defTabSz="533400">
            <a:lnSpc>
              <a:spcPct val="90000"/>
            </a:lnSpc>
            <a:spcBef>
              <a:spcPct val="0"/>
            </a:spcBef>
            <a:spcAft>
              <a:spcPct val="15000"/>
            </a:spcAft>
            <a:buChar char="•"/>
          </a:pPr>
          <a:r>
            <a:rPr lang="en-US" sz="1200" b="0" kern="1200">
              <a:latin typeface="Arial Rounded MT Bold" pitchFamily="34" charset="0"/>
            </a:rPr>
            <a:t>in capsule</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50% immediate</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50% delayed</a:t>
          </a:r>
        </a:p>
        <a:p>
          <a:pPr marL="114300" lvl="1" indent="-114300" algn="l" defTabSz="533400">
            <a:lnSpc>
              <a:spcPct val="90000"/>
            </a:lnSpc>
            <a:spcBef>
              <a:spcPct val="0"/>
            </a:spcBef>
            <a:spcAft>
              <a:spcPct val="15000"/>
            </a:spcAft>
            <a:buChar char="•"/>
          </a:pPr>
          <a:endParaRPr lang="en-US" sz="1200" b="0" kern="1200" dirty="0">
            <a:latin typeface="Arial Rounded MT Bold" pitchFamily="34" charset="0"/>
          </a:endParaRPr>
        </a:p>
        <a:p>
          <a:pPr marL="114300" lvl="1" indent="-114300" algn="l" defTabSz="533400">
            <a:lnSpc>
              <a:spcPct val="90000"/>
            </a:lnSpc>
            <a:spcBef>
              <a:spcPct val="0"/>
            </a:spcBef>
            <a:spcAft>
              <a:spcPct val="15000"/>
            </a:spcAft>
            <a:buChar char="•"/>
          </a:pPr>
          <a:r>
            <a:rPr lang="en-US" sz="1200" b="0" kern="1200">
              <a:latin typeface="Arial Rounded MT Bold" pitchFamily="34" charset="0"/>
            </a:rPr>
            <a:t>(only the </a:t>
          </a:r>
          <a:r>
            <a:rPr lang="en-US" sz="1200" b="0" i="1" kern="1200">
              <a:latin typeface="Arial Rounded MT Bold" pitchFamily="34" charset="0"/>
            </a:rPr>
            <a:t>d</a:t>
          </a:r>
          <a:r>
            <a:rPr lang="en-US" sz="1200" b="0" kern="1200">
              <a:latin typeface="Arial Rounded MT Bold" pitchFamily="34" charset="0"/>
            </a:rPr>
            <a:t>-version of MPH is active, thus only 1/2 the usual MPH dose is used)</a:t>
          </a:r>
        </a:p>
      </dsp:txBody>
      <dsp:txXfrm>
        <a:off x="1501984" y="3350392"/>
        <a:ext cx="2398079" cy="1811541"/>
      </dsp:txXfrm>
    </dsp:sp>
    <dsp:sp modelId="{8365F467-DFD0-452A-A6EA-456BCAA48D41}">
      <dsp:nvSpPr>
        <dsp:cNvPr id="0" name=""/>
        <dsp:cNvSpPr/>
      </dsp:nvSpPr>
      <dsp:spPr>
        <a:xfrm>
          <a:off x="1458519" y="5161934"/>
          <a:ext cx="2485009" cy="79765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n-US" sz="2700" b="1" u="sng" kern="1200" dirty="0" err="1">
              <a:latin typeface="Arial Rounded MT Bold" pitchFamily="34" charset="0"/>
            </a:rPr>
            <a:t>Focalin</a:t>
          </a:r>
          <a:r>
            <a:rPr lang="en-US" sz="2700" b="1" u="sng" kern="1200" dirty="0">
              <a:latin typeface="Arial Rounded MT Bold" pitchFamily="34" charset="0"/>
            </a:rPr>
            <a:t> XR</a:t>
          </a:r>
          <a:endParaRPr lang="en-US" sz="2700" kern="1200" dirty="0"/>
        </a:p>
      </dsp:txBody>
      <dsp:txXfrm>
        <a:off x="1458519" y="5161934"/>
        <a:ext cx="1750006" cy="797652"/>
      </dsp:txXfrm>
    </dsp:sp>
    <dsp:sp modelId="{D3FB5C91-C093-4EC1-915B-54F849E1FF06}">
      <dsp:nvSpPr>
        <dsp:cNvPr id="0" name=""/>
        <dsp:cNvSpPr/>
      </dsp:nvSpPr>
      <dsp:spPr>
        <a:xfrm>
          <a:off x="3278822" y="5288634"/>
          <a:ext cx="869753" cy="86975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149B8-C370-4D4C-BF98-6232B703EB9D}">
      <dsp:nvSpPr>
        <dsp:cNvPr id="0" name=""/>
        <dsp:cNvSpPr/>
      </dsp:nvSpPr>
      <dsp:spPr>
        <a:xfrm>
          <a:off x="4364051" y="3306927"/>
          <a:ext cx="2485009" cy="18550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0" kern="1200">
              <a:latin typeface="Arial Rounded MT Bold" pitchFamily="34" charset="0"/>
            </a:rPr>
            <a:t>delivers mixed salts using immediate and time-released beads:</a:t>
          </a:r>
          <a:endParaRPr lang="en-US" sz="1200" b="0" kern="1200"/>
        </a:p>
        <a:p>
          <a:pPr marL="114300" lvl="1" indent="-114300" algn="l" defTabSz="533400">
            <a:lnSpc>
              <a:spcPct val="90000"/>
            </a:lnSpc>
            <a:spcBef>
              <a:spcPct val="0"/>
            </a:spcBef>
            <a:spcAft>
              <a:spcPct val="15000"/>
            </a:spcAft>
            <a:buChar char="•"/>
          </a:pPr>
          <a:endParaRPr lang="en-US" sz="1200" b="0" kern="1200" dirty="0">
            <a:latin typeface="Arial Rounded MT Bold" pitchFamily="34" charset="0"/>
          </a:endParaRPr>
        </a:p>
        <a:p>
          <a:pPr marL="114300" lvl="1" indent="-114300" algn="l" defTabSz="533400">
            <a:lnSpc>
              <a:spcPct val="90000"/>
            </a:lnSpc>
            <a:spcBef>
              <a:spcPct val="0"/>
            </a:spcBef>
            <a:spcAft>
              <a:spcPct val="15000"/>
            </a:spcAft>
            <a:buChar char="•"/>
          </a:pPr>
          <a:r>
            <a:rPr lang="en-US" sz="1200" b="0" kern="1200">
              <a:latin typeface="Arial Rounded MT Bold" pitchFamily="34" charset="0"/>
            </a:rPr>
            <a:t>50% immediate</a:t>
          </a:r>
        </a:p>
        <a:p>
          <a:pPr marL="114300" lvl="1" indent="-114300" algn="l" defTabSz="533400">
            <a:lnSpc>
              <a:spcPct val="90000"/>
            </a:lnSpc>
            <a:spcBef>
              <a:spcPct val="0"/>
            </a:spcBef>
            <a:spcAft>
              <a:spcPct val="15000"/>
            </a:spcAft>
            <a:buChar char="•"/>
          </a:pPr>
          <a:r>
            <a:rPr lang="en-US" sz="1200" b="0" kern="1200">
              <a:latin typeface="Arial Rounded MT Bold" pitchFamily="34" charset="0"/>
            </a:rPr>
            <a:t>50% delayed</a:t>
          </a:r>
        </a:p>
      </dsp:txBody>
      <dsp:txXfrm>
        <a:off x="4407516" y="3350392"/>
        <a:ext cx="2398079" cy="1811541"/>
      </dsp:txXfrm>
    </dsp:sp>
    <dsp:sp modelId="{D8DBF0E2-A194-4A89-AD64-9A56627BEDAE}">
      <dsp:nvSpPr>
        <dsp:cNvPr id="0" name=""/>
        <dsp:cNvSpPr/>
      </dsp:nvSpPr>
      <dsp:spPr>
        <a:xfrm>
          <a:off x="4364051" y="5161934"/>
          <a:ext cx="2485009" cy="79765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n-US" sz="2700" b="1" kern="1200" dirty="0"/>
            <a:t>Adderall XR</a:t>
          </a:r>
        </a:p>
      </dsp:txBody>
      <dsp:txXfrm>
        <a:off x="4364051" y="5161934"/>
        <a:ext cx="1750006" cy="797652"/>
      </dsp:txXfrm>
    </dsp:sp>
    <dsp:sp modelId="{EE70F98E-8F70-4C61-8FAD-065CC3A6F5BB}">
      <dsp:nvSpPr>
        <dsp:cNvPr id="0" name=""/>
        <dsp:cNvSpPr/>
      </dsp:nvSpPr>
      <dsp:spPr>
        <a:xfrm>
          <a:off x="6184355" y="5288634"/>
          <a:ext cx="869753" cy="86975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12D31-783F-433A-BA31-9729A729C514}">
      <dsp:nvSpPr>
        <dsp:cNvPr id="0" name=""/>
        <dsp:cNvSpPr/>
      </dsp:nvSpPr>
      <dsp:spPr>
        <a:xfrm>
          <a:off x="0" y="573683"/>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When do they “need” it ? (e.g., early in AM for school only, or including homework, peer activities, week-ends)</a:t>
          </a:r>
        </a:p>
      </dsp:txBody>
      <dsp:txXfrm>
        <a:off x="0" y="573683"/>
        <a:ext cx="2464593" cy="1478756"/>
      </dsp:txXfrm>
    </dsp:sp>
    <dsp:sp modelId="{A455DBD7-4DFA-4F4F-AD6F-C5EE671597FA}">
      <dsp:nvSpPr>
        <dsp:cNvPr id="0" name=""/>
        <dsp:cNvSpPr/>
      </dsp:nvSpPr>
      <dsp:spPr>
        <a:xfrm>
          <a:off x="2711053" y="573683"/>
          <a:ext cx="2464593" cy="1478756"/>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Swallow pills?</a:t>
          </a:r>
        </a:p>
      </dsp:txBody>
      <dsp:txXfrm>
        <a:off x="2711053" y="573683"/>
        <a:ext cx="2464593" cy="1478756"/>
      </dsp:txXfrm>
    </dsp:sp>
    <dsp:sp modelId="{BD32D051-8952-43C3-9EB4-7FEF3DAD23B9}">
      <dsp:nvSpPr>
        <dsp:cNvPr id="0" name=""/>
        <dsp:cNvSpPr/>
      </dsp:nvSpPr>
      <dsp:spPr>
        <a:xfrm>
          <a:off x="5422106" y="573683"/>
          <a:ext cx="2464593" cy="1478756"/>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School?</a:t>
          </a:r>
        </a:p>
      </dsp:txBody>
      <dsp:txXfrm>
        <a:off x="5422106" y="573683"/>
        <a:ext cx="2464593" cy="1478756"/>
      </dsp:txXfrm>
    </dsp:sp>
    <dsp:sp modelId="{718D6EE0-C180-428B-94A8-FB9ADC370CD1}">
      <dsp:nvSpPr>
        <dsp:cNvPr id="0" name=""/>
        <dsp:cNvSpPr/>
      </dsp:nvSpPr>
      <dsp:spPr>
        <a:xfrm>
          <a:off x="0" y="2298898"/>
          <a:ext cx="2464593" cy="1478756"/>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Adherence?</a:t>
          </a:r>
        </a:p>
      </dsp:txBody>
      <dsp:txXfrm>
        <a:off x="0" y="2298898"/>
        <a:ext cx="2464593" cy="1478756"/>
      </dsp:txXfrm>
    </dsp:sp>
    <dsp:sp modelId="{25198526-D275-486D-BE0B-E9731FA172BE}">
      <dsp:nvSpPr>
        <dsp:cNvPr id="0" name=""/>
        <dsp:cNvSpPr/>
      </dsp:nvSpPr>
      <dsp:spPr>
        <a:xfrm>
          <a:off x="2711053" y="2298898"/>
          <a:ext cx="2464593" cy="1478756"/>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Parent / Patient sometimes have preferences for one or another, and so do HMOs </a:t>
          </a:r>
        </a:p>
      </dsp:txBody>
      <dsp:txXfrm>
        <a:off x="2711053" y="2298898"/>
        <a:ext cx="2464593" cy="1478756"/>
      </dsp:txXfrm>
    </dsp:sp>
    <dsp:sp modelId="{A669B2C2-F4A5-4F65-A407-584712A40349}">
      <dsp:nvSpPr>
        <dsp:cNvPr id="0" name=""/>
        <dsp:cNvSpPr/>
      </dsp:nvSpPr>
      <dsp:spPr>
        <a:xfrm>
          <a:off x="5422106" y="2298898"/>
          <a:ext cx="2464593" cy="14787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Train parents to observe efficacy and side effects through the day and into the evening</a:t>
          </a:r>
        </a:p>
      </dsp:txBody>
      <dsp:txXfrm>
        <a:off x="5422106" y="2298898"/>
        <a:ext cx="2464593" cy="1478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E42E9-F7D5-4A1B-A823-2BE749AB6692}">
      <dsp:nvSpPr>
        <dsp:cNvPr id="0" name=""/>
        <dsp:cNvSpPr/>
      </dsp:nvSpPr>
      <dsp:spPr>
        <a:xfrm rot="5400000">
          <a:off x="5423826" y="-3044123"/>
          <a:ext cx="599464" cy="68406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 eat before dosing, breakfast w/ protein &amp; carbs</a:t>
          </a:r>
        </a:p>
        <a:p>
          <a:pPr marL="171450" lvl="1" indent="-171450" algn="l" defTabSz="711200" rtl="0">
            <a:lnSpc>
              <a:spcPct val="90000"/>
            </a:lnSpc>
            <a:spcBef>
              <a:spcPct val="0"/>
            </a:spcBef>
            <a:spcAft>
              <a:spcPct val="15000"/>
            </a:spcAft>
            <a:buChar char="•"/>
          </a:pPr>
          <a:r>
            <a:rPr lang="ja-JP" sz="1600" kern="1200" dirty="0"/>
            <a:t>“</a:t>
          </a:r>
          <a:r>
            <a:rPr lang="en-US" sz="1600" kern="1200" dirty="0"/>
            <a:t>4th meal</a:t>
          </a:r>
          <a:r>
            <a:rPr lang="ja-JP" sz="1600" kern="1200" dirty="0"/>
            <a:t>”</a:t>
          </a:r>
          <a:r>
            <a:rPr lang="en-US" sz="1600" kern="1200" dirty="0"/>
            <a:t> at bedtime</a:t>
          </a:r>
        </a:p>
      </dsp:txBody>
      <dsp:txXfrm rot="-5400000">
        <a:off x="2303219" y="105747"/>
        <a:ext cx="6811416" cy="540938"/>
      </dsp:txXfrm>
    </dsp:sp>
    <dsp:sp modelId="{99638E87-CF8B-44A5-900E-033D00DB4911}">
      <dsp:nvSpPr>
        <dsp:cNvPr id="0" name=""/>
        <dsp:cNvSpPr/>
      </dsp:nvSpPr>
      <dsp:spPr>
        <a:xfrm>
          <a:off x="0" y="1550"/>
          <a:ext cx="2303116" cy="7493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Appetite </a:t>
          </a:r>
          <a:r>
            <a:rPr lang="en-US" sz="2100" kern="1200" dirty="0">
              <a:solidFill>
                <a:schemeClr val="tx1"/>
              </a:solidFill>
              <a:sym typeface="Wingdings"/>
            </a:rPr>
            <a:t></a:t>
          </a:r>
          <a:endParaRPr lang="en-US" sz="2100" kern="1200" dirty="0">
            <a:solidFill>
              <a:schemeClr val="tx1"/>
            </a:solidFill>
          </a:endParaRPr>
        </a:p>
      </dsp:txBody>
      <dsp:txXfrm>
        <a:off x="36579" y="38129"/>
        <a:ext cx="2229958" cy="676172"/>
      </dsp:txXfrm>
    </dsp:sp>
    <dsp:sp modelId="{32948207-9D96-4320-A0B3-F7C6671DDD6B}">
      <dsp:nvSpPr>
        <dsp:cNvPr id="0" name=""/>
        <dsp:cNvSpPr/>
      </dsp:nvSpPr>
      <dsp:spPr>
        <a:xfrm rot="5400000">
          <a:off x="5326302" y="-2234736"/>
          <a:ext cx="794511" cy="68406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 disappears in few days-wks</a:t>
          </a:r>
        </a:p>
        <a:p>
          <a:pPr marL="171450" lvl="1" indent="-171450" algn="l" defTabSz="711200" rtl="0">
            <a:lnSpc>
              <a:spcPct val="90000"/>
            </a:lnSpc>
            <a:spcBef>
              <a:spcPct val="0"/>
            </a:spcBef>
            <a:spcAft>
              <a:spcPct val="15000"/>
            </a:spcAft>
            <a:buChar char="•"/>
          </a:pPr>
          <a:r>
            <a:rPr lang="en-US" sz="1600" kern="1200" dirty="0"/>
            <a:t> try long acting medication; </a:t>
          </a:r>
        </a:p>
        <a:p>
          <a:pPr marL="171450" lvl="1" indent="-171450" algn="l" defTabSz="711200" rtl="0">
            <a:lnSpc>
              <a:spcPct val="90000"/>
            </a:lnSpc>
            <a:spcBef>
              <a:spcPct val="0"/>
            </a:spcBef>
            <a:spcAft>
              <a:spcPct val="15000"/>
            </a:spcAft>
            <a:buChar char="•"/>
          </a:pPr>
          <a:r>
            <a:rPr lang="en-US" sz="1600" kern="1200" dirty="0"/>
            <a:t> give with food</a:t>
          </a:r>
        </a:p>
      </dsp:txBody>
      <dsp:txXfrm rot="-5400000">
        <a:off x="2303219" y="827132"/>
        <a:ext cx="6801894" cy="716941"/>
      </dsp:txXfrm>
    </dsp:sp>
    <dsp:sp modelId="{D305FBEC-14D8-480B-8566-D04FDB8B4B0F}">
      <dsp:nvSpPr>
        <dsp:cNvPr id="0" name=""/>
        <dsp:cNvSpPr/>
      </dsp:nvSpPr>
      <dsp:spPr>
        <a:xfrm>
          <a:off x="0" y="835066"/>
          <a:ext cx="2303116" cy="7493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Abdominal pain</a:t>
          </a:r>
          <a:r>
            <a:rPr lang="en-US" sz="2100" b="1" kern="1200" dirty="0"/>
            <a:t> </a:t>
          </a:r>
          <a:r>
            <a:rPr lang="en-US" sz="2100" kern="1200" dirty="0">
              <a:solidFill>
                <a:schemeClr val="tx1"/>
              </a:solidFill>
              <a:sym typeface="Wingdings"/>
            </a:rPr>
            <a:t></a:t>
          </a:r>
          <a:endParaRPr lang="en-US" sz="2100" kern="1200" dirty="0">
            <a:solidFill>
              <a:schemeClr val="tx1"/>
            </a:solidFill>
          </a:endParaRPr>
        </a:p>
      </dsp:txBody>
      <dsp:txXfrm>
        <a:off x="36579" y="871645"/>
        <a:ext cx="2229958" cy="676172"/>
      </dsp:txXfrm>
    </dsp:sp>
    <dsp:sp modelId="{0870BEE0-219D-4773-9481-20E796F7F952}">
      <dsp:nvSpPr>
        <dsp:cNvPr id="0" name=""/>
        <dsp:cNvSpPr/>
      </dsp:nvSpPr>
      <dsp:spPr>
        <a:xfrm rot="5400000">
          <a:off x="5312769" y="-1389225"/>
          <a:ext cx="821577" cy="68406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 disappears in few wks</a:t>
          </a:r>
        </a:p>
        <a:p>
          <a:pPr marL="171450" lvl="1" indent="-171450" algn="l" defTabSz="711200" rtl="0">
            <a:lnSpc>
              <a:spcPct val="90000"/>
            </a:lnSpc>
            <a:spcBef>
              <a:spcPct val="0"/>
            </a:spcBef>
            <a:spcAft>
              <a:spcPct val="15000"/>
            </a:spcAft>
            <a:buChar char="•"/>
          </a:pPr>
          <a:r>
            <a:rPr lang="en-US" sz="1600" kern="1200" dirty="0"/>
            <a:t> try long acting</a:t>
          </a:r>
        </a:p>
        <a:p>
          <a:pPr marL="171450" lvl="1" indent="-171450" algn="l" defTabSz="711200" rtl="0">
            <a:lnSpc>
              <a:spcPct val="90000"/>
            </a:lnSpc>
            <a:spcBef>
              <a:spcPct val="0"/>
            </a:spcBef>
            <a:spcAft>
              <a:spcPct val="15000"/>
            </a:spcAft>
            <a:buChar char="•"/>
          </a:pPr>
          <a:r>
            <a:rPr lang="en-US" sz="1600" kern="1200" dirty="0"/>
            <a:t> use 7 days/wk</a:t>
          </a:r>
        </a:p>
      </dsp:txBody>
      <dsp:txXfrm rot="-5400000">
        <a:off x="2303218" y="1660432"/>
        <a:ext cx="6800573" cy="741365"/>
      </dsp:txXfrm>
    </dsp:sp>
    <dsp:sp modelId="{74F5CB3F-F868-4000-8AE1-94BDAA277616}">
      <dsp:nvSpPr>
        <dsp:cNvPr id="0" name=""/>
        <dsp:cNvSpPr/>
      </dsp:nvSpPr>
      <dsp:spPr>
        <a:xfrm>
          <a:off x="0" y="1670124"/>
          <a:ext cx="2303116" cy="7493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Headache </a:t>
          </a:r>
          <a:r>
            <a:rPr lang="en-US" sz="2100" kern="1200" dirty="0">
              <a:solidFill>
                <a:schemeClr val="tx1"/>
              </a:solidFill>
              <a:sym typeface="Wingdings"/>
            </a:rPr>
            <a:t></a:t>
          </a:r>
          <a:endParaRPr lang="en-US" sz="2100" kern="1200" dirty="0">
            <a:solidFill>
              <a:schemeClr val="tx1"/>
            </a:solidFill>
          </a:endParaRPr>
        </a:p>
      </dsp:txBody>
      <dsp:txXfrm>
        <a:off x="36579" y="1706703"/>
        <a:ext cx="2229958" cy="676172"/>
      </dsp:txXfrm>
    </dsp:sp>
    <dsp:sp modelId="{2B6EE717-EE30-4909-8A17-5DA235F38C70}">
      <dsp:nvSpPr>
        <dsp:cNvPr id="0" name=""/>
        <dsp:cNvSpPr/>
      </dsp:nvSpPr>
      <dsp:spPr>
        <a:xfrm rot="5400000">
          <a:off x="5332578" y="-549990"/>
          <a:ext cx="781959" cy="68406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Check dose and lower</a:t>
          </a:r>
        </a:p>
        <a:p>
          <a:pPr marL="171450" lvl="1" indent="-171450" algn="l" defTabSz="711200" rtl="0">
            <a:lnSpc>
              <a:spcPct val="90000"/>
            </a:lnSpc>
            <a:spcBef>
              <a:spcPct val="0"/>
            </a:spcBef>
            <a:spcAft>
              <a:spcPct val="15000"/>
            </a:spcAft>
            <a:buChar char="•"/>
          </a:pPr>
          <a:r>
            <a:rPr lang="en-US" sz="1600" kern="1200" dirty="0"/>
            <a:t>Consider shorter acting or earlier timing</a:t>
          </a:r>
        </a:p>
        <a:p>
          <a:pPr marL="171450" lvl="1" indent="-171450" algn="l" defTabSz="711200" rtl="0">
            <a:lnSpc>
              <a:spcPct val="90000"/>
            </a:lnSpc>
            <a:spcBef>
              <a:spcPct val="0"/>
            </a:spcBef>
            <a:spcAft>
              <a:spcPct val="15000"/>
            </a:spcAft>
            <a:buChar char="•"/>
          </a:pPr>
          <a:r>
            <a:rPr lang="en-US" sz="1600" kern="1200" dirty="0"/>
            <a:t>Sleep hygiene or melatonin</a:t>
          </a:r>
        </a:p>
      </dsp:txBody>
      <dsp:txXfrm rot="-5400000">
        <a:off x="2303218" y="2517542"/>
        <a:ext cx="6802507" cy="705615"/>
      </dsp:txXfrm>
    </dsp:sp>
    <dsp:sp modelId="{0D3CF5CC-D1BD-4137-AA26-96C8F2E7E4F7}">
      <dsp:nvSpPr>
        <dsp:cNvPr id="0" name=""/>
        <dsp:cNvSpPr/>
      </dsp:nvSpPr>
      <dsp:spPr>
        <a:xfrm>
          <a:off x="0" y="2495684"/>
          <a:ext cx="2303116" cy="7493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Insomnia </a:t>
          </a:r>
          <a:r>
            <a:rPr lang="en-US" sz="2100" b="1" kern="1200" dirty="0">
              <a:solidFill>
                <a:schemeClr val="tx1"/>
              </a:solidFill>
              <a:sym typeface="Wingdings" pitchFamily="2" charset="2"/>
            </a:rPr>
            <a:t></a:t>
          </a:r>
          <a:endParaRPr lang="en-US" sz="2100" b="1" kern="1200" dirty="0">
            <a:solidFill>
              <a:schemeClr val="tx1"/>
            </a:solidFill>
          </a:endParaRPr>
        </a:p>
      </dsp:txBody>
      <dsp:txXfrm>
        <a:off x="36579" y="2532263"/>
        <a:ext cx="2229958" cy="676172"/>
      </dsp:txXfrm>
    </dsp:sp>
    <dsp:sp modelId="{0A8CF0AB-61A3-4A6F-8250-0086C0107C96}">
      <dsp:nvSpPr>
        <dsp:cNvPr id="0" name=""/>
        <dsp:cNvSpPr/>
      </dsp:nvSpPr>
      <dsp:spPr>
        <a:xfrm rot="5400000">
          <a:off x="5394299" y="253120"/>
          <a:ext cx="658517" cy="68406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Study showed a difference of 0.1  inch in children on vs off stimulants over 1 y; Possibly reversible with drug holidays if needed</a:t>
          </a:r>
        </a:p>
      </dsp:txBody>
      <dsp:txXfrm rot="-5400000">
        <a:off x="2303218" y="3376347"/>
        <a:ext cx="6808533" cy="594225"/>
      </dsp:txXfrm>
    </dsp:sp>
    <dsp:sp modelId="{68D02EDE-0A2D-4DBD-93C3-33E5674031F4}">
      <dsp:nvSpPr>
        <dsp:cNvPr id="0" name=""/>
        <dsp:cNvSpPr/>
      </dsp:nvSpPr>
      <dsp:spPr>
        <a:xfrm>
          <a:off x="0" y="3298795"/>
          <a:ext cx="2303116" cy="7493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Growth </a:t>
          </a:r>
          <a:r>
            <a:rPr lang="en-US" sz="2100" kern="1200" dirty="0">
              <a:solidFill>
                <a:schemeClr val="tx1"/>
              </a:solidFill>
              <a:sym typeface="Wingdings"/>
            </a:rPr>
            <a:t></a:t>
          </a:r>
          <a:endParaRPr lang="en-US" sz="2100" kern="1200" dirty="0">
            <a:solidFill>
              <a:schemeClr val="tx1"/>
            </a:solidFill>
          </a:endParaRPr>
        </a:p>
      </dsp:txBody>
      <dsp:txXfrm>
        <a:off x="36579" y="3335374"/>
        <a:ext cx="2229958" cy="676172"/>
      </dsp:txXfrm>
    </dsp:sp>
    <dsp:sp modelId="{DC23F5A3-8D50-44DE-AD6F-B358765FF656}">
      <dsp:nvSpPr>
        <dsp:cNvPr id="0" name=""/>
        <dsp:cNvSpPr/>
      </dsp:nvSpPr>
      <dsp:spPr>
        <a:xfrm rot="5400000">
          <a:off x="5281288" y="1107522"/>
          <a:ext cx="884539" cy="68406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 mostly due to comorbidity, may have </a:t>
          </a:r>
          <a:r>
            <a:rPr lang="en-US" sz="1600" i="1" kern="1200" dirty="0"/>
            <a:t>less</a:t>
          </a:r>
          <a:r>
            <a:rPr lang="en-US" sz="1600" kern="1200" dirty="0"/>
            <a:t> tics with stimulants</a:t>
          </a:r>
        </a:p>
        <a:p>
          <a:pPr marL="171450" lvl="1" indent="-171450" algn="l" defTabSz="711200" rtl="0">
            <a:lnSpc>
              <a:spcPct val="90000"/>
            </a:lnSpc>
            <a:spcBef>
              <a:spcPct val="0"/>
            </a:spcBef>
            <a:spcAft>
              <a:spcPct val="15000"/>
            </a:spcAft>
            <a:buChar char="•"/>
          </a:pPr>
          <a:r>
            <a:rPr lang="en-US" sz="1600" kern="1200" dirty="0"/>
            <a:t>check family hx and screen prior to starting </a:t>
          </a:r>
        </a:p>
        <a:p>
          <a:pPr marL="171450" lvl="1" indent="-171450" algn="l" defTabSz="711200" rtl="0">
            <a:lnSpc>
              <a:spcPct val="90000"/>
            </a:lnSpc>
            <a:spcBef>
              <a:spcPct val="0"/>
            </a:spcBef>
            <a:spcAft>
              <a:spcPct val="15000"/>
            </a:spcAft>
            <a:buChar char="•"/>
          </a:pPr>
          <a:r>
            <a:rPr lang="en-US" sz="1600" kern="1200" dirty="0"/>
            <a:t> 0.5% chance of a persistent problem; try lower dose</a:t>
          </a:r>
        </a:p>
      </dsp:txBody>
      <dsp:txXfrm rot="-5400000">
        <a:off x="2303218" y="4128772"/>
        <a:ext cx="6797499" cy="798179"/>
      </dsp:txXfrm>
    </dsp:sp>
    <dsp:sp modelId="{264AB7C6-1952-4A33-8768-87B633C3B402}">
      <dsp:nvSpPr>
        <dsp:cNvPr id="0" name=""/>
        <dsp:cNvSpPr/>
      </dsp:nvSpPr>
      <dsp:spPr>
        <a:xfrm>
          <a:off x="0" y="4153196"/>
          <a:ext cx="2303116" cy="7493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Tics </a:t>
          </a:r>
          <a:r>
            <a:rPr lang="en-US" sz="2100" b="1" kern="1200" dirty="0">
              <a:solidFill>
                <a:schemeClr val="tx1"/>
              </a:solidFill>
              <a:sym typeface="Wingdings"/>
            </a:rPr>
            <a:t></a:t>
          </a:r>
          <a:endParaRPr lang="en-US" sz="2100" b="1" kern="1200" dirty="0">
            <a:solidFill>
              <a:schemeClr val="tx1"/>
            </a:solidFill>
          </a:endParaRPr>
        </a:p>
      </dsp:txBody>
      <dsp:txXfrm>
        <a:off x="36579" y="4189775"/>
        <a:ext cx="2229958" cy="676172"/>
      </dsp:txXfrm>
    </dsp:sp>
    <dsp:sp modelId="{E96AEABD-60A0-42CE-ADB9-A5B90CFB226A}">
      <dsp:nvSpPr>
        <dsp:cNvPr id="0" name=""/>
        <dsp:cNvSpPr/>
      </dsp:nvSpPr>
      <dsp:spPr>
        <a:xfrm rot="5400000">
          <a:off x="5282099" y="1974306"/>
          <a:ext cx="770994" cy="68406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 change family/class of med ;  use another dose in pm</a:t>
          </a:r>
        </a:p>
        <a:p>
          <a:pPr marL="171450" lvl="1" indent="-171450" algn="l" defTabSz="711200" rtl="0">
            <a:lnSpc>
              <a:spcPct val="90000"/>
            </a:lnSpc>
            <a:spcBef>
              <a:spcPct val="0"/>
            </a:spcBef>
            <a:spcAft>
              <a:spcPct val="15000"/>
            </a:spcAft>
            <a:buChar char="•"/>
          </a:pPr>
          <a:r>
            <a:rPr lang="en-US" sz="1600" kern="1200" dirty="0"/>
            <a:t> if “shut down” lower dose</a:t>
          </a:r>
        </a:p>
      </dsp:txBody>
      <dsp:txXfrm rot="-5400000">
        <a:off x="2247257" y="5046786"/>
        <a:ext cx="6803042" cy="695720"/>
      </dsp:txXfrm>
    </dsp:sp>
    <dsp:sp modelId="{AD5FB09E-ABB2-410F-9DCA-ED4E69673E8C}">
      <dsp:nvSpPr>
        <dsp:cNvPr id="0" name=""/>
        <dsp:cNvSpPr/>
      </dsp:nvSpPr>
      <dsp:spPr>
        <a:xfrm>
          <a:off x="0" y="5018430"/>
          <a:ext cx="2303116" cy="7493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chemeClr val="tx1"/>
              </a:solidFill>
            </a:rPr>
            <a:t>Irritability </a:t>
          </a:r>
          <a:r>
            <a:rPr lang="en-US" sz="2100" kern="1200" dirty="0">
              <a:solidFill>
                <a:schemeClr val="tx1"/>
              </a:solidFill>
              <a:sym typeface="Wingdings"/>
            </a:rPr>
            <a:t></a:t>
          </a:r>
          <a:endParaRPr lang="en-US" sz="2100" kern="1200" dirty="0">
            <a:solidFill>
              <a:schemeClr val="tx1"/>
            </a:solidFill>
          </a:endParaRPr>
        </a:p>
      </dsp:txBody>
      <dsp:txXfrm>
        <a:off x="36579" y="5055009"/>
        <a:ext cx="2229958" cy="6761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5603D1-53C5-4E87-9791-FBB3F369046A}"/>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a:extLst>
              <a:ext uri="{FF2B5EF4-FFF2-40B4-BE49-F238E27FC236}">
                <a16:creationId xmlns:a16="http://schemas.microsoft.com/office/drawing/2014/main" id="{59C653DB-8BCB-4633-BD40-1C2EF13A6C71}"/>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92422645-CA20-45A3-9140-81A2A2DA34CA}" type="datetimeFigureOut">
              <a:rPr lang="en-US" smtClean="0"/>
              <a:t>10/18/2021</a:t>
            </a:fld>
            <a:endParaRPr lang="en-US"/>
          </a:p>
        </p:txBody>
      </p:sp>
      <p:sp>
        <p:nvSpPr>
          <p:cNvPr id="4" name="Footer Placeholder 3">
            <a:extLst>
              <a:ext uri="{FF2B5EF4-FFF2-40B4-BE49-F238E27FC236}">
                <a16:creationId xmlns:a16="http://schemas.microsoft.com/office/drawing/2014/main" id="{77855107-EE0E-4243-933F-B432AF15DFF4}"/>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FD6044-7900-451A-861A-32759E646E4D}"/>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35400C6F-506E-4370-AD2B-BDEDCD7B8A0F}" type="slidenum">
              <a:rPr lang="en-US" smtClean="0"/>
              <a:t>‹#›</a:t>
            </a:fld>
            <a:endParaRPr lang="en-US"/>
          </a:p>
        </p:txBody>
      </p:sp>
    </p:spTree>
    <p:extLst>
      <p:ext uri="{BB962C8B-B14F-4D97-AF65-F5344CB8AC3E}">
        <p14:creationId xmlns:p14="http://schemas.microsoft.com/office/powerpoint/2010/main" val="437692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F2AEA3F3-1BB4-4D77-9935-E3FF1A6ABB25}" type="datetimeFigureOut">
              <a:rPr lang="en-US" smtClean="0"/>
              <a:t>10/18/2021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DBEAD66D-5F5E-458B-A1C5-0FC313A77184}" type="slidenum">
              <a:rPr lang="en-US" smtClean="0"/>
              <a:t>‹#›</a:t>
            </a:fld>
            <a:endParaRPr lang="en-US"/>
          </a:p>
        </p:txBody>
      </p:sp>
    </p:spTree>
    <p:extLst>
      <p:ext uri="{BB962C8B-B14F-4D97-AF65-F5344CB8AC3E}">
        <p14:creationId xmlns:p14="http://schemas.microsoft.com/office/powerpoint/2010/main" val="117560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10/18/2021 11:05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56772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82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96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509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932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6955" indent="-291136">
              <a:spcBef>
                <a:spcPct val="30000"/>
              </a:spcBef>
              <a:defRPr sz="1200">
                <a:solidFill>
                  <a:schemeClr val="tx1"/>
                </a:solidFill>
                <a:latin typeface="Calibri" panose="020F0502020204030204" pitchFamily="34" charset="0"/>
              </a:defRPr>
            </a:lvl2pPr>
            <a:lvl3pPr marL="1164546" indent="-232909">
              <a:spcBef>
                <a:spcPct val="30000"/>
              </a:spcBef>
              <a:defRPr sz="1200">
                <a:solidFill>
                  <a:schemeClr val="tx1"/>
                </a:solidFill>
                <a:latin typeface="Calibri" panose="020F0502020204030204" pitchFamily="34" charset="0"/>
              </a:defRPr>
            </a:lvl3pPr>
            <a:lvl4pPr marL="1630366" indent="-232909">
              <a:spcBef>
                <a:spcPct val="30000"/>
              </a:spcBef>
              <a:defRPr sz="1200">
                <a:solidFill>
                  <a:schemeClr val="tx1"/>
                </a:solidFill>
                <a:latin typeface="Calibri" panose="020F0502020204030204" pitchFamily="34" charset="0"/>
              </a:defRPr>
            </a:lvl4pPr>
            <a:lvl5pPr marL="2096184" indent="-232909">
              <a:spcBef>
                <a:spcPct val="30000"/>
              </a:spcBef>
              <a:defRPr sz="1200">
                <a:solidFill>
                  <a:schemeClr val="tx1"/>
                </a:solidFill>
                <a:latin typeface="Calibri" panose="020F0502020204030204" pitchFamily="34" charset="0"/>
              </a:defRPr>
            </a:lvl5pPr>
            <a:lvl6pPr marL="2562002" indent="-232909" eaLnBrk="0" fontAlgn="base" hangingPunct="0">
              <a:spcBef>
                <a:spcPct val="30000"/>
              </a:spcBef>
              <a:spcAft>
                <a:spcPct val="0"/>
              </a:spcAft>
              <a:defRPr sz="1200">
                <a:solidFill>
                  <a:schemeClr val="tx1"/>
                </a:solidFill>
                <a:latin typeface="Calibri" panose="020F0502020204030204" pitchFamily="34" charset="0"/>
              </a:defRPr>
            </a:lvl6pPr>
            <a:lvl7pPr marL="3027820" indent="-232909" eaLnBrk="0" fontAlgn="base" hangingPunct="0">
              <a:spcBef>
                <a:spcPct val="30000"/>
              </a:spcBef>
              <a:spcAft>
                <a:spcPct val="0"/>
              </a:spcAft>
              <a:defRPr sz="1200">
                <a:solidFill>
                  <a:schemeClr val="tx1"/>
                </a:solidFill>
                <a:latin typeface="Calibri" panose="020F0502020204030204" pitchFamily="34" charset="0"/>
              </a:defRPr>
            </a:lvl7pPr>
            <a:lvl8pPr marL="3493639" indent="-232909" eaLnBrk="0" fontAlgn="base" hangingPunct="0">
              <a:spcBef>
                <a:spcPct val="30000"/>
              </a:spcBef>
              <a:spcAft>
                <a:spcPct val="0"/>
              </a:spcAft>
              <a:defRPr sz="1200">
                <a:solidFill>
                  <a:schemeClr val="tx1"/>
                </a:solidFill>
                <a:latin typeface="Calibri" panose="020F0502020204030204" pitchFamily="34" charset="0"/>
              </a:defRPr>
            </a:lvl8pPr>
            <a:lvl9pPr marL="3959457" indent="-23290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106757-9067-407D-9F2D-A21E6FDA75FC}" type="slidenum">
              <a:rPr lang="en-US" altLang="en-US"/>
              <a:pPr>
                <a:spcBef>
                  <a:spcPct val="0"/>
                </a:spcBef>
              </a:pPr>
              <a:t>41</a:t>
            </a:fld>
            <a:endParaRPr lang="en-US" altLang="en-US"/>
          </a:p>
        </p:txBody>
      </p:sp>
    </p:spTree>
    <p:extLst>
      <p:ext uri="{BB962C8B-B14F-4D97-AF65-F5344CB8AC3E}">
        <p14:creationId xmlns:p14="http://schemas.microsoft.com/office/powerpoint/2010/main" val="1650148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8000"/>
                </a:solidFill>
                <a:latin typeface="Times New Roman" panose="02020603050405020304" pitchFamily="18" charset="0"/>
                <a:ea typeface="MS PGothic" panose="020B0600070205080204" pitchFamily="34" charset="-128"/>
              </a:defRPr>
            </a:lvl1pPr>
            <a:lvl2pPr marL="756955" indent="-291136" eaLnBrk="0" hangingPunct="0">
              <a:defRPr sz="2400">
                <a:solidFill>
                  <a:srgbClr val="008000"/>
                </a:solidFill>
                <a:latin typeface="Times New Roman" panose="02020603050405020304" pitchFamily="18" charset="0"/>
                <a:ea typeface="MS PGothic" panose="020B0600070205080204" pitchFamily="34" charset="-128"/>
              </a:defRPr>
            </a:lvl2pPr>
            <a:lvl3pPr marL="1164546" indent="-232909" eaLnBrk="0" hangingPunct="0">
              <a:defRPr sz="2400">
                <a:solidFill>
                  <a:srgbClr val="008000"/>
                </a:solidFill>
                <a:latin typeface="Times New Roman" panose="02020603050405020304" pitchFamily="18" charset="0"/>
                <a:ea typeface="MS PGothic" panose="020B0600070205080204" pitchFamily="34" charset="-128"/>
              </a:defRPr>
            </a:lvl3pPr>
            <a:lvl4pPr marL="1630366" indent="-232909" eaLnBrk="0" hangingPunct="0">
              <a:defRPr sz="2400">
                <a:solidFill>
                  <a:srgbClr val="008000"/>
                </a:solidFill>
                <a:latin typeface="Times New Roman" panose="02020603050405020304" pitchFamily="18" charset="0"/>
                <a:ea typeface="MS PGothic" panose="020B0600070205080204" pitchFamily="34" charset="-128"/>
              </a:defRPr>
            </a:lvl4pPr>
            <a:lvl5pPr marL="2096184" indent="-232909" eaLnBrk="0" hangingPunct="0">
              <a:defRPr sz="2400">
                <a:solidFill>
                  <a:srgbClr val="008000"/>
                </a:solidFill>
                <a:latin typeface="Times New Roman" panose="02020603050405020304" pitchFamily="18" charset="0"/>
                <a:ea typeface="MS PGothic" panose="020B0600070205080204" pitchFamily="34" charset="-128"/>
              </a:defRPr>
            </a:lvl5pPr>
            <a:lvl6pPr marL="2562002" indent="-232909"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6pPr>
            <a:lvl7pPr marL="3027820" indent="-232909"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7pPr>
            <a:lvl8pPr marL="3493639" indent="-232909"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8pPr>
            <a:lvl9pPr marL="3959457" indent="-232909"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9pPr>
          </a:lstStyle>
          <a:p>
            <a:pPr eaLnBrk="1" hangingPunct="1"/>
            <a:fld id="{854E0407-C6A0-4B8E-9A9C-9E6980637E76}" type="slidenum">
              <a:rPr lang="en-US" altLang="en-US" sz="1200">
                <a:solidFill>
                  <a:schemeClr val="tx1"/>
                </a:solidFill>
              </a:rPr>
              <a:pPr eaLnBrk="1" hangingPunct="1"/>
              <a:t>43</a:t>
            </a:fld>
            <a:endParaRPr lang="en-US" altLang="en-US" sz="1200">
              <a:solidFill>
                <a:schemeClr val="tx1"/>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11273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646765" indent="-38180946">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5819" eaLnBrk="0" fontAlgn="base" hangingPunct="0">
              <a:spcBef>
                <a:spcPct val="0"/>
              </a:spcBef>
              <a:spcAft>
                <a:spcPct val="0"/>
              </a:spcAft>
              <a:defRPr sz="2400">
                <a:solidFill>
                  <a:schemeClr val="tx1"/>
                </a:solidFill>
                <a:latin typeface="Arial" charset="0"/>
                <a:ea typeface="ＭＳ Ｐゴシック" charset="0"/>
              </a:defRPr>
            </a:lvl6pPr>
            <a:lvl7pPr marL="931637" eaLnBrk="0" fontAlgn="base" hangingPunct="0">
              <a:spcBef>
                <a:spcPct val="0"/>
              </a:spcBef>
              <a:spcAft>
                <a:spcPct val="0"/>
              </a:spcAft>
              <a:defRPr sz="2400">
                <a:solidFill>
                  <a:schemeClr val="tx1"/>
                </a:solidFill>
                <a:latin typeface="Arial" charset="0"/>
                <a:ea typeface="ＭＳ Ｐゴシック" charset="0"/>
              </a:defRPr>
            </a:lvl7pPr>
            <a:lvl8pPr marL="1397455" eaLnBrk="0" fontAlgn="base" hangingPunct="0">
              <a:spcBef>
                <a:spcPct val="0"/>
              </a:spcBef>
              <a:spcAft>
                <a:spcPct val="0"/>
              </a:spcAft>
              <a:defRPr sz="2400">
                <a:solidFill>
                  <a:schemeClr val="tx1"/>
                </a:solidFill>
                <a:latin typeface="Arial" charset="0"/>
                <a:ea typeface="ＭＳ Ｐゴシック" charset="0"/>
              </a:defRPr>
            </a:lvl8pPr>
            <a:lvl9pPr marL="1863274" eaLnBrk="0" fontAlgn="base" hangingPunct="0">
              <a:spcBef>
                <a:spcPct val="0"/>
              </a:spcBef>
              <a:spcAft>
                <a:spcPct val="0"/>
              </a:spcAft>
              <a:defRPr sz="2400">
                <a:solidFill>
                  <a:schemeClr val="tx1"/>
                </a:solidFill>
                <a:latin typeface="Arial" charset="0"/>
                <a:ea typeface="ＭＳ Ｐゴシック" charset="0"/>
              </a:defRPr>
            </a:lvl9pPr>
          </a:lstStyle>
          <a:p>
            <a:fld id="{2F6539D8-5A44-E547-B461-2DE37207ECE3}" type="slidenum">
              <a:rPr lang="en-US" sz="1200"/>
              <a:pPr/>
              <a:t>45</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1505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8000"/>
                </a:solidFill>
                <a:latin typeface="Times New Roman" panose="02020603050405020304" pitchFamily="18" charset="0"/>
                <a:ea typeface="MS PGothic" panose="020B0600070205080204" pitchFamily="34" charset="-128"/>
              </a:defRPr>
            </a:lvl1pPr>
            <a:lvl2pPr marL="756955" indent="-291136" eaLnBrk="0" hangingPunct="0">
              <a:defRPr sz="2400">
                <a:solidFill>
                  <a:srgbClr val="008000"/>
                </a:solidFill>
                <a:latin typeface="Times New Roman" panose="02020603050405020304" pitchFamily="18" charset="0"/>
                <a:ea typeface="MS PGothic" panose="020B0600070205080204" pitchFamily="34" charset="-128"/>
              </a:defRPr>
            </a:lvl2pPr>
            <a:lvl3pPr marL="1164546" indent="-232909" eaLnBrk="0" hangingPunct="0">
              <a:defRPr sz="2400">
                <a:solidFill>
                  <a:srgbClr val="008000"/>
                </a:solidFill>
                <a:latin typeface="Times New Roman" panose="02020603050405020304" pitchFamily="18" charset="0"/>
                <a:ea typeface="MS PGothic" panose="020B0600070205080204" pitchFamily="34" charset="-128"/>
              </a:defRPr>
            </a:lvl3pPr>
            <a:lvl4pPr marL="1630366" indent="-232909" eaLnBrk="0" hangingPunct="0">
              <a:defRPr sz="2400">
                <a:solidFill>
                  <a:srgbClr val="008000"/>
                </a:solidFill>
                <a:latin typeface="Times New Roman" panose="02020603050405020304" pitchFamily="18" charset="0"/>
                <a:ea typeface="MS PGothic" panose="020B0600070205080204" pitchFamily="34" charset="-128"/>
              </a:defRPr>
            </a:lvl4pPr>
            <a:lvl5pPr marL="2096184" indent="-232909" eaLnBrk="0" hangingPunct="0">
              <a:defRPr sz="2400">
                <a:solidFill>
                  <a:srgbClr val="008000"/>
                </a:solidFill>
                <a:latin typeface="Times New Roman" panose="02020603050405020304" pitchFamily="18" charset="0"/>
                <a:ea typeface="MS PGothic" panose="020B0600070205080204" pitchFamily="34" charset="-128"/>
              </a:defRPr>
            </a:lvl5pPr>
            <a:lvl6pPr marL="2562002" indent="-232909"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6pPr>
            <a:lvl7pPr marL="3027820" indent="-232909"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7pPr>
            <a:lvl8pPr marL="3493639" indent="-232909"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8pPr>
            <a:lvl9pPr marL="3959457" indent="-232909"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9pPr>
          </a:lstStyle>
          <a:p>
            <a:pPr eaLnBrk="1" hangingPunct="1"/>
            <a:fld id="{854E0407-C6A0-4B8E-9A9C-9E6980637E76}" type="slidenum">
              <a:rPr lang="en-US" altLang="en-US" sz="1200">
                <a:solidFill>
                  <a:schemeClr val="tx1"/>
                </a:solidFill>
              </a:rPr>
              <a:pPr eaLnBrk="1" hangingPunct="1"/>
              <a:t>46</a:t>
            </a:fld>
            <a:endParaRPr lang="en-US" altLang="en-US" sz="1200">
              <a:solidFill>
                <a:schemeClr val="tx1"/>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62232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7</a:t>
            </a:fld>
            <a:endParaRPr lang="en-US"/>
          </a:p>
        </p:txBody>
      </p:sp>
    </p:spTree>
    <p:extLst>
      <p:ext uri="{BB962C8B-B14F-4D97-AF65-F5344CB8AC3E}">
        <p14:creationId xmlns:p14="http://schemas.microsoft.com/office/powerpoint/2010/main" val="95225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 has higher rates – NEJM article 11.2018</a:t>
            </a:r>
          </a:p>
          <a:p>
            <a:pPr marL="0" indent="0">
              <a:buNone/>
            </a:pPr>
            <a:r>
              <a:rPr lang="en-US" sz="1200" dirty="0"/>
              <a:t>	August </a:t>
            </a:r>
            <a:r>
              <a:rPr lang="en-US" sz="1200" dirty="0" err="1"/>
              <a:t>bdays</a:t>
            </a:r>
            <a:r>
              <a:rPr lang="en-US" sz="1200" dirty="0"/>
              <a:t>      than September </a:t>
            </a:r>
            <a:r>
              <a:rPr lang="en-US" sz="1200" dirty="0" err="1"/>
              <a:t>bdays</a:t>
            </a:r>
            <a:r>
              <a:rPr lang="en-US" sz="1200" dirty="0"/>
              <a:t> </a:t>
            </a:r>
          </a:p>
          <a:p>
            <a:endParaRPr lang="en-US" dirty="0"/>
          </a:p>
        </p:txBody>
      </p:sp>
      <p:sp>
        <p:nvSpPr>
          <p:cNvPr id="4" name="Slide Number Placeholder 3"/>
          <p:cNvSpPr>
            <a:spLocks noGrp="1"/>
          </p:cNvSpPr>
          <p:nvPr>
            <p:ph type="sldNum" sz="quarter" idx="5"/>
          </p:nvPr>
        </p:nvSpPr>
        <p:spPr/>
        <p:txBody>
          <a:bodyPr/>
          <a:lstStyle/>
          <a:p>
            <a:fld id="{DBEAD66D-5F5E-458B-A1C5-0FC313A77184}" type="slidenum">
              <a:rPr lang="en-US" smtClean="0"/>
              <a:t>8</a:t>
            </a:fld>
            <a:endParaRPr lang="en-US"/>
          </a:p>
        </p:txBody>
      </p:sp>
    </p:spTree>
    <p:extLst>
      <p:ext uri="{BB962C8B-B14F-4D97-AF65-F5344CB8AC3E}">
        <p14:creationId xmlns:p14="http://schemas.microsoft.com/office/powerpoint/2010/main" val="105862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646765" indent="-38180946">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5819" eaLnBrk="0" fontAlgn="base" hangingPunct="0">
              <a:spcBef>
                <a:spcPct val="0"/>
              </a:spcBef>
              <a:spcAft>
                <a:spcPct val="0"/>
              </a:spcAft>
              <a:defRPr sz="2400">
                <a:solidFill>
                  <a:schemeClr val="tx1"/>
                </a:solidFill>
                <a:latin typeface="Arial" charset="0"/>
                <a:ea typeface="ＭＳ Ｐゴシック" charset="0"/>
              </a:defRPr>
            </a:lvl6pPr>
            <a:lvl7pPr marL="931637" eaLnBrk="0" fontAlgn="base" hangingPunct="0">
              <a:spcBef>
                <a:spcPct val="0"/>
              </a:spcBef>
              <a:spcAft>
                <a:spcPct val="0"/>
              </a:spcAft>
              <a:defRPr sz="2400">
                <a:solidFill>
                  <a:schemeClr val="tx1"/>
                </a:solidFill>
                <a:latin typeface="Arial" charset="0"/>
                <a:ea typeface="ＭＳ Ｐゴシック" charset="0"/>
              </a:defRPr>
            </a:lvl7pPr>
            <a:lvl8pPr marL="1397455" eaLnBrk="0" fontAlgn="base" hangingPunct="0">
              <a:spcBef>
                <a:spcPct val="0"/>
              </a:spcBef>
              <a:spcAft>
                <a:spcPct val="0"/>
              </a:spcAft>
              <a:defRPr sz="2400">
                <a:solidFill>
                  <a:schemeClr val="tx1"/>
                </a:solidFill>
                <a:latin typeface="Arial" charset="0"/>
                <a:ea typeface="ＭＳ Ｐゴシック" charset="0"/>
              </a:defRPr>
            </a:lvl8pPr>
            <a:lvl9pPr marL="1863274" eaLnBrk="0" fontAlgn="base" hangingPunct="0">
              <a:spcBef>
                <a:spcPct val="0"/>
              </a:spcBef>
              <a:spcAft>
                <a:spcPct val="0"/>
              </a:spcAft>
              <a:defRPr sz="2400">
                <a:solidFill>
                  <a:schemeClr val="tx1"/>
                </a:solidFill>
                <a:latin typeface="Arial" charset="0"/>
                <a:ea typeface="ＭＳ Ｐゴシック" charset="0"/>
              </a:defRPr>
            </a:lvl9pPr>
          </a:lstStyle>
          <a:p>
            <a:fld id="{3D23F043-5D54-A140-9127-0EFF52438307}" type="slidenum">
              <a:rPr lang="en-US" sz="1200"/>
              <a:pPr/>
              <a:t>9</a:t>
            </a:fld>
            <a:endParaRPr lang="en-US" sz="1200"/>
          </a:p>
        </p:txBody>
      </p:sp>
      <p:sp>
        <p:nvSpPr>
          <p:cNvPr id="25603" name="Rectangle 2"/>
          <p:cNvSpPr>
            <a:spLocks noGrp="1" noRot="1" noChangeAspect="1" noChangeArrowheads="1" noTextEdit="1"/>
          </p:cNvSpPr>
          <p:nvPr>
            <p:ph type="sldImg"/>
          </p:nvPr>
        </p:nvSpPr>
        <p:spPr>
          <a:xfrm>
            <a:off x="1193800" y="706438"/>
            <a:ext cx="4622800" cy="3467100"/>
          </a:xfrm>
          <a:ln w="12700" cap="flat">
            <a:solidFill>
              <a:schemeClr val="tx1"/>
            </a:solidFill>
          </a:ln>
        </p:spPr>
      </p:sp>
      <p:sp>
        <p:nvSpPr>
          <p:cNvPr id="25604"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3811" tIns="46906" rIns="93811" bIns="46906"/>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144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4F9F89-9276-FB43-B065-70337CA182D8}" type="slidenum">
              <a:rPr lang="en-US" smtClean="0"/>
              <a:pPr/>
              <a:t>10</a:t>
            </a:fld>
            <a:endParaRPr lang="en-US"/>
          </a:p>
        </p:txBody>
      </p:sp>
    </p:spTree>
    <p:extLst>
      <p:ext uri="{BB962C8B-B14F-4D97-AF65-F5344CB8AC3E}">
        <p14:creationId xmlns:p14="http://schemas.microsoft.com/office/powerpoint/2010/main" val="401899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4F9F89-9276-FB43-B065-70337CA182D8}" type="slidenum">
              <a:rPr lang="en-US" smtClean="0"/>
              <a:pPr/>
              <a:t>11</a:t>
            </a:fld>
            <a:endParaRPr lang="en-US"/>
          </a:p>
        </p:txBody>
      </p:sp>
    </p:spTree>
    <p:extLst>
      <p:ext uri="{BB962C8B-B14F-4D97-AF65-F5344CB8AC3E}">
        <p14:creationId xmlns:p14="http://schemas.microsoft.com/office/powerpoint/2010/main" val="264387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646765" indent="-38180946">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5819" eaLnBrk="0" fontAlgn="base" hangingPunct="0">
              <a:spcBef>
                <a:spcPct val="0"/>
              </a:spcBef>
              <a:spcAft>
                <a:spcPct val="0"/>
              </a:spcAft>
              <a:defRPr sz="2400">
                <a:solidFill>
                  <a:schemeClr val="tx1"/>
                </a:solidFill>
                <a:latin typeface="Arial" charset="0"/>
                <a:ea typeface="ＭＳ Ｐゴシック" charset="0"/>
              </a:defRPr>
            </a:lvl6pPr>
            <a:lvl7pPr marL="931637" eaLnBrk="0" fontAlgn="base" hangingPunct="0">
              <a:spcBef>
                <a:spcPct val="0"/>
              </a:spcBef>
              <a:spcAft>
                <a:spcPct val="0"/>
              </a:spcAft>
              <a:defRPr sz="2400">
                <a:solidFill>
                  <a:schemeClr val="tx1"/>
                </a:solidFill>
                <a:latin typeface="Arial" charset="0"/>
                <a:ea typeface="ＭＳ Ｐゴシック" charset="0"/>
              </a:defRPr>
            </a:lvl7pPr>
            <a:lvl8pPr marL="1397455" eaLnBrk="0" fontAlgn="base" hangingPunct="0">
              <a:spcBef>
                <a:spcPct val="0"/>
              </a:spcBef>
              <a:spcAft>
                <a:spcPct val="0"/>
              </a:spcAft>
              <a:defRPr sz="2400">
                <a:solidFill>
                  <a:schemeClr val="tx1"/>
                </a:solidFill>
                <a:latin typeface="Arial" charset="0"/>
                <a:ea typeface="ＭＳ Ｐゴシック" charset="0"/>
              </a:defRPr>
            </a:lvl8pPr>
            <a:lvl9pPr marL="1863274" eaLnBrk="0" fontAlgn="base" hangingPunct="0">
              <a:spcBef>
                <a:spcPct val="0"/>
              </a:spcBef>
              <a:spcAft>
                <a:spcPct val="0"/>
              </a:spcAft>
              <a:defRPr sz="2400">
                <a:solidFill>
                  <a:schemeClr val="tx1"/>
                </a:solidFill>
                <a:latin typeface="Arial" charset="0"/>
                <a:ea typeface="ＭＳ Ｐゴシック" charset="0"/>
              </a:defRPr>
            </a:lvl9pPr>
          </a:lstStyle>
          <a:p>
            <a:fld id="{DCC9374C-4FC1-5B4B-AEC1-C630C23B91B0}" type="slidenum">
              <a:rPr lang="en-US" sz="1200"/>
              <a:pPr/>
              <a:t>12</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1534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646765" indent="-38180946">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5819" eaLnBrk="0" fontAlgn="base" hangingPunct="0">
              <a:spcBef>
                <a:spcPct val="0"/>
              </a:spcBef>
              <a:spcAft>
                <a:spcPct val="0"/>
              </a:spcAft>
              <a:defRPr sz="2400">
                <a:solidFill>
                  <a:schemeClr val="tx1"/>
                </a:solidFill>
                <a:latin typeface="Arial" charset="0"/>
                <a:ea typeface="ＭＳ Ｐゴシック" charset="0"/>
              </a:defRPr>
            </a:lvl6pPr>
            <a:lvl7pPr marL="931637" eaLnBrk="0" fontAlgn="base" hangingPunct="0">
              <a:spcBef>
                <a:spcPct val="0"/>
              </a:spcBef>
              <a:spcAft>
                <a:spcPct val="0"/>
              </a:spcAft>
              <a:defRPr sz="2400">
                <a:solidFill>
                  <a:schemeClr val="tx1"/>
                </a:solidFill>
                <a:latin typeface="Arial" charset="0"/>
                <a:ea typeface="ＭＳ Ｐゴシック" charset="0"/>
              </a:defRPr>
            </a:lvl7pPr>
            <a:lvl8pPr marL="1397455" eaLnBrk="0" fontAlgn="base" hangingPunct="0">
              <a:spcBef>
                <a:spcPct val="0"/>
              </a:spcBef>
              <a:spcAft>
                <a:spcPct val="0"/>
              </a:spcAft>
              <a:defRPr sz="2400">
                <a:solidFill>
                  <a:schemeClr val="tx1"/>
                </a:solidFill>
                <a:latin typeface="Arial" charset="0"/>
                <a:ea typeface="ＭＳ Ｐゴシック" charset="0"/>
              </a:defRPr>
            </a:lvl8pPr>
            <a:lvl9pPr marL="1863274" eaLnBrk="0" fontAlgn="base" hangingPunct="0">
              <a:spcBef>
                <a:spcPct val="0"/>
              </a:spcBef>
              <a:spcAft>
                <a:spcPct val="0"/>
              </a:spcAft>
              <a:defRPr sz="2400">
                <a:solidFill>
                  <a:schemeClr val="tx1"/>
                </a:solidFill>
                <a:latin typeface="Arial" charset="0"/>
                <a:ea typeface="ＭＳ Ｐゴシック" charset="0"/>
              </a:defRPr>
            </a:lvl9pPr>
          </a:lstStyle>
          <a:p>
            <a:fld id="{2BF1FEE0-9DDA-634F-9970-5BB5C2E72DF9}" type="slidenum">
              <a:rPr lang="en-US" sz="1200"/>
              <a:pPr/>
              <a:t>14</a:t>
            </a:fld>
            <a:endParaRPr lang="en-US" sz="1200"/>
          </a:p>
        </p:txBody>
      </p:sp>
      <p:sp>
        <p:nvSpPr>
          <p:cNvPr id="19459" name="Rectangle 2"/>
          <p:cNvSpPr>
            <a:spLocks noGrp="1" noRot="1" noChangeAspect="1" noChangeArrowheads="1" noTextEdit="1"/>
          </p:cNvSpPr>
          <p:nvPr>
            <p:ph type="sldImg"/>
          </p:nvPr>
        </p:nvSpPr>
        <p:spPr>
          <a:xfrm>
            <a:off x="1193800" y="706438"/>
            <a:ext cx="4622800" cy="3467100"/>
          </a:xfrm>
          <a:ln w="12700" cap="flat">
            <a:solidFill>
              <a:schemeClr val="tx1"/>
            </a:solidFill>
          </a:ln>
        </p:spPr>
      </p:sp>
      <p:sp>
        <p:nvSpPr>
          <p:cNvPr id="19460"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3811" tIns="46906" rIns="93811" bIns="46906"/>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67136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21161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9927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54177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91200" y="6404984"/>
            <a:ext cx="3044952" cy="365760"/>
          </a:xfrm>
          <a:prstGeom prst="rect">
            <a:avLst/>
          </a:prstGeom>
        </p:spPr>
        <p:txBody>
          <a:bodyPr/>
          <a:lstStyle/>
          <a:p>
            <a:fld id="{9D21D778-B565-4D7E-94D7-64010A445B68}" type="datetimeFigureOut">
              <a:rPr lang="en-US" smtClean="0"/>
              <a:pPr/>
              <a:t>10/18/2021</a:t>
            </a:fld>
            <a:endParaRPr lang="en-US"/>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kumimoji="0" lang="en-US" dirty="0"/>
          </a:p>
        </p:txBody>
      </p:sp>
    </p:spTree>
    <p:extLst>
      <p:ext uri="{BB962C8B-B14F-4D97-AF65-F5344CB8AC3E}">
        <p14:creationId xmlns:p14="http://schemas.microsoft.com/office/powerpoint/2010/main" val="14760247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10/18/2021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33.png"/><Relationship Id="rId4" Type="http://schemas.openxmlformats.org/officeDocument/2006/relationships/diagramLayout" Target="../diagrams/layout10.xml"/><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63094" y="-120530"/>
            <a:ext cx="4286126" cy="3672237"/>
          </a:xfrm>
        </p:spPr>
        <p:txBody>
          <a:bodyPr anchor="b">
            <a:normAutofit/>
          </a:bodyPr>
          <a:lstStyle/>
          <a:p>
            <a:pPr algn="l">
              <a:lnSpc>
                <a:spcPct val="90000"/>
              </a:lnSpc>
            </a:pPr>
            <a:r>
              <a:rPr lang="en-US" sz="3100" dirty="0">
                <a:solidFill>
                  <a:schemeClr val="bg1"/>
                </a:solidFill>
              </a:rPr>
              <a:t>Child &amp; Adolescent ADHD </a:t>
            </a:r>
            <a:br>
              <a:rPr lang="en-US" sz="3100" dirty="0">
                <a:solidFill>
                  <a:schemeClr val="bg1"/>
                </a:solidFill>
              </a:rPr>
            </a:br>
            <a:r>
              <a:rPr lang="en-US" sz="3100" dirty="0">
                <a:solidFill>
                  <a:schemeClr val="bg1"/>
                </a:solidFill>
              </a:rPr>
              <a:t>Overview of Diagnosis / Treatment and Parent Management Training</a:t>
            </a:r>
            <a:br>
              <a:rPr lang="en-US" sz="3100" dirty="0">
                <a:solidFill>
                  <a:schemeClr val="bg1"/>
                </a:solidFill>
              </a:rPr>
            </a:br>
            <a:br>
              <a:rPr lang="en-US" sz="3100" dirty="0">
                <a:solidFill>
                  <a:schemeClr val="bg1"/>
                </a:solidFill>
              </a:rPr>
            </a:br>
            <a:br>
              <a:rPr lang="en-US" sz="3100" dirty="0">
                <a:solidFill>
                  <a:schemeClr val="bg1"/>
                </a:solidFill>
              </a:rPr>
            </a:br>
            <a:endParaRPr lang="en-US" sz="3100" dirty="0">
              <a:solidFill>
                <a:schemeClr val="bg1"/>
              </a:solidFill>
            </a:endParaRPr>
          </a:p>
        </p:txBody>
      </p:sp>
      <p:sp>
        <p:nvSpPr>
          <p:cNvPr id="3" name="Subtitle 2"/>
          <p:cNvSpPr>
            <a:spLocks noGrp="1"/>
          </p:cNvSpPr>
          <p:nvPr>
            <p:ph type="subTitle" idx="1"/>
          </p:nvPr>
        </p:nvSpPr>
        <p:spPr>
          <a:xfrm>
            <a:off x="4256857" y="3760830"/>
            <a:ext cx="4349495" cy="1608964"/>
          </a:xfrm>
        </p:spPr>
        <p:txBody>
          <a:bodyPr anchor="t">
            <a:noAutofit/>
          </a:bodyPr>
          <a:lstStyle/>
          <a:p>
            <a:pPr algn="l">
              <a:lnSpc>
                <a:spcPct val="90000"/>
              </a:lnSpc>
            </a:pPr>
            <a:r>
              <a:rPr lang="en-US" sz="1400" dirty="0">
                <a:solidFill>
                  <a:schemeClr val="bg1"/>
                </a:solidFill>
                <a:latin typeface="Garamond" panose="02020404030301010803" pitchFamily="18" charset="0"/>
              </a:rPr>
              <a:t>Sarah Edwards, DO</a:t>
            </a:r>
          </a:p>
          <a:p>
            <a:pPr algn="l">
              <a:lnSpc>
                <a:spcPct val="90000"/>
              </a:lnSpc>
            </a:pPr>
            <a:r>
              <a:rPr lang="en-US" sz="1400" dirty="0">
                <a:solidFill>
                  <a:schemeClr val="bg1"/>
                </a:solidFill>
                <a:latin typeface="Garamond" panose="02020404030301010803" pitchFamily="18" charset="0"/>
              </a:rPr>
              <a:t>Assistant Professor</a:t>
            </a:r>
          </a:p>
          <a:p>
            <a:pPr algn="l">
              <a:lnSpc>
                <a:spcPct val="90000"/>
              </a:lnSpc>
            </a:pPr>
            <a:r>
              <a:rPr lang="en-US" sz="1400" dirty="0">
                <a:solidFill>
                  <a:schemeClr val="bg1"/>
                </a:solidFill>
                <a:latin typeface="Garamond" panose="02020404030301010803" pitchFamily="18" charset="0"/>
              </a:rPr>
              <a:t>Director and Medical Director</a:t>
            </a:r>
          </a:p>
          <a:p>
            <a:pPr algn="l">
              <a:lnSpc>
                <a:spcPct val="90000"/>
              </a:lnSpc>
            </a:pPr>
            <a:r>
              <a:rPr lang="en-US" sz="1400" dirty="0">
                <a:solidFill>
                  <a:schemeClr val="bg1"/>
                </a:solidFill>
                <a:latin typeface="Garamond" panose="02020404030301010803" pitchFamily="18" charset="0"/>
              </a:rPr>
              <a:t>Division of Child &amp; Adolescent Psychiatry </a:t>
            </a:r>
          </a:p>
          <a:p>
            <a:pPr algn="l">
              <a:lnSpc>
                <a:spcPct val="90000"/>
              </a:lnSpc>
            </a:pPr>
            <a:r>
              <a:rPr lang="en-US" sz="1400" dirty="0">
                <a:solidFill>
                  <a:schemeClr val="bg1"/>
                </a:solidFill>
                <a:latin typeface="Garamond" panose="02020404030301010803" pitchFamily="18" charset="0"/>
              </a:rPr>
              <a:t>University of Maryland School of Medicine</a:t>
            </a:r>
          </a:p>
          <a:p>
            <a:pPr algn="l">
              <a:lnSpc>
                <a:spcPct val="90000"/>
              </a:lnSpc>
            </a:pPr>
            <a:endParaRPr lang="en-US" sz="1400" dirty="0">
              <a:solidFill>
                <a:schemeClr val="bg1"/>
              </a:solidFill>
              <a:latin typeface="Garamond" panose="02020404030301010803" pitchFamily="18" charset="0"/>
            </a:endParaRPr>
          </a:p>
          <a:p>
            <a:pPr marL="0" marR="0" algn="l">
              <a:spcBef>
                <a:spcPts val="0"/>
              </a:spcBef>
              <a:spcAft>
                <a:spcPts val="0"/>
              </a:spcAft>
            </a:pPr>
            <a:r>
              <a:rPr lang="en-US" sz="1400" b="1" dirty="0">
                <a:solidFill>
                  <a:schemeClr val="bg1"/>
                </a:solidFill>
                <a:effectLst/>
                <a:latin typeface="Garamond" panose="02020404030301010803" pitchFamily="18" charset="0"/>
                <a:ea typeface="Calibri" panose="020F0502020204030204" pitchFamily="34" charset="0"/>
              </a:rPr>
              <a:t>Carisa Parrish, PhD</a:t>
            </a:r>
            <a:br>
              <a:rPr lang="en-US" sz="1400" b="1" dirty="0">
                <a:solidFill>
                  <a:schemeClr val="bg1"/>
                </a:solidFill>
                <a:effectLst/>
                <a:latin typeface="Garamond" panose="02020404030301010803" pitchFamily="18" charset="0"/>
                <a:ea typeface="Calibri" panose="020F0502020204030204" pitchFamily="34" charset="0"/>
              </a:rPr>
            </a:br>
            <a:r>
              <a:rPr lang="en-US" sz="1400" b="1" dirty="0">
                <a:solidFill>
                  <a:schemeClr val="bg1"/>
                </a:solidFill>
                <a:effectLst/>
                <a:latin typeface="Garamond" panose="02020404030301010803" pitchFamily="18" charset="0"/>
                <a:ea typeface="Calibri" panose="020F0502020204030204" pitchFamily="34" charset="0"/>
              </a:rPr>
              <a:t>Associate Professor, Psychiatry &amp; Behavioral Sciences</a:t>
            </a:r>
          </a:p>
          <a:p>
            <a:pPr marL="0" marR="0" algn="l">
              <a:spcBef>
                <a:spcPts val="0"/>
              </a:spcBef>
              <a:spcAft>
                <a:spcPts val="0"/>
              </a:spcAft>
            </a:pPr>
            <a:r>
              <a:rPr lang="en-US" sz="1400" b="1" dirty="0">
                <a:solidFill>
                  <a:schemeClr val="bg1"/>
                </a:solidFill>
                <a:effectLst/>
                <a:latin typeface="Garamond" panose="02020404030301010803" pitchFamily="18" charset="0"/>
                <a:ea typeface="Calibri" panose="020F0502020204030204" pitchFamily="34" charset="0"/>
              </a:rPr>
              <a:t>Director of Training, Pediatric Psychology Fellowship</a:t>
            </a:r>
          </a:p>
          <a:p>
            <a:pPr marL="0" marR="0" algn="l">
              <a:spcBef>
                <a:spcPts val="0"/>
              </a:spcBef>
              <a:spcAft>
                <a:spcPts val="0"/>
              </a:spcAft>
            </a:pPr>
            <a:r>
              <a:rPr lang="en-US" sz="1400" b="1" dirty="0">
                <a:solidFill>
                  <a:schemeClr val="bg1"/>
                </a:solidFill>
                <a:effectLst/>
                <a:latin typeface="Garamond" panose="02020404030301010803" pitchFamily="18" charset="0"/>
                <a:ea typeface="Calibri" panose="020F0502020204030204" pitchFamily="34" charset="0"/>
              </a:rPr>
              <a:t>Co-Director, Pediatric Medical Psychology Program</a:t>
            </a:r>
          </a:p>
          <a:p>
            <a:pPr algn="l"/>
            <a:r>
              <a:rPr lang="en-US" sz="1400" b="1" dirty="0">
                <a:solidFill>
                  <a:schemeClr val="bg1"/>
                </a:solidFill>
                <a:effectLst/>
                <a:latin typeface="Garamond" panose="02020404030301010803" pitchFamily="18" charset="0"/>
                <a:ea typeface="Calibri" panose="020F0502020204030204" pitchFamily="34" charset="0"/>
                <a:cs typeface="Calibri" panose="020F0502020204030204" pitchFamily="34" charset="0"/>
              </a:rPr>
              <a:t>Johns Hopkins School of Medicine</a:t>
            </a:r>
            <a:br>
              <a:rPr lang="en-US" sz="1400" b="1" dirty="0">
                <a:solidFill>
                  <a:schemeClr val="bg1"/>
                </a:solidFill>
                <a:effectLst/>
                <a:latin typeface="Garamond" panose="02020404030301010803" pitchFamily="18" charset="0"/>
                <a:ea typeface="Calibri" panose="020F0502020204030204" pitchFamily="34" charset="0"/>
                <a:cs typeface="Calibri" panose="020F0502020204030204" pitchFamily="34" charset="0"/>
              </a:rPr>
            </a:br>
            <a:r>
              <a:rPr lang="en-US" sz="1400" b="1" dirty="0">
                <a:solidFill>
                  <a:schemeClr val="bg1"/>
                </a:solidFill>
                <a:effectLst/>
                <a:latin typeface="Garamond" panose="02020404030301010803" pitchFamily="18" charset="0"/>
                <a:ea typeface="Calibri" panose="020F0502020204030204" pitchFamily="34" charset="0"/>
                <a:cs typeface="Calibri" panose="020F0502020204030204" pitchFamily="34" charset="0"/>
              </a:rPr>
              <a:t>Division of Child &amp; Adolescent Psychiatry</a:t>
            </a:r>
            <a:endParaRPr lang="en-US" sz="1000" b="1" dirty="0">
              <a:solidFill>
                <a:schemeClr val="bg1"/>
              </a:solidFill>
              <a:latin typeface="Garamond" panose="02020404030301010803" pitchFamily="18" charset="0"/>
            </a:endParaRPr>
          </a:p>
          <a:p>
            <a:pPr algn="l">
              <a:lnSpc>
                <a:spcPct val="90000"/>
              </a:lnSpc>
            </a:pPr>
            <a:endParaRPr lang="en-US" sz="1400" dirty="0">
              <a:solidFill>
                <a:schemeClr val="bg1"/>
              </a:solidFill>
            </a:endParaRPr>
          </a:p>
          <a:p>
            <a:pPr algn="l">
              <a:lnSpc>
                <a:spcPct val="90000"/>
              </a:lnSpc>
            </a:pPr>
            <a:endParaRPr lang="en-US" sz="1200" dirty="0">
              <a:solidFill>
                <a:schemeClr val="bg1"/>
              </a:solidFill>
            </a:endParaRPr>
          </a:p>
        </p:txBody>
      </p:sp>
      <p:sp>
        <p:nvSpPr>
          <p:cNvPr id="30"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Children">
            <a:extLst>
              <a:ext uri="{FF2B5EF4-FFF2-40B4-BE49-F238E27FC236}">
                <a16:creationId xmlns:a16="http://schemas.microsoft.com/office/drawing/2014/main" id="{95463336-2B0B-47F9-B8E8-70CF818A9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535" y="635068"/>
            <a:ext cx="3627787" cy="36277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0999" y="914400"/>
            <a:ext cx="2578331" cy="1066800"/>
          </a:xfrm>
        </p:spPr>
        <p:txBody>
          <a:bodyPr>
            <a:noAutofit/>
          </a:bodyPr>
          <a:lstStyle/>
          <a:p>
            <a:r>
              <a:rPr lang="en-US" sz="4000">
                <a:solidFill>
                  <a:schemeClr val="tx1"/>
                </a:solidFill>
              </a:rPr>
              <a:t>Inattention </a:t>
            </a:r>
            <a:r>
              <a:rPr lang="en-US" sz="4000" dirty="0">
                <a:solidFill>
                  <a:schemeClr val="tx1"/>
                </a:solidFill>
              </a:rPr>
              <a:t>Criteria:</a:t>
            </a:r>
          </a:p>
        </p:txBody>
      </p:sp>
      <p:sp>
        <p:nvSpPr>
          <p:cNvPr id="29701" name="Rectangle 5"/>
          <p:cNvSpPr>
            <a:spLocks noGrp="1" noChangeArrowheads="1"/>
          </p:cNvSpPr>
          <p:nvPr>
            <p:ph type="body" idx="2"/>
          </p:nvPr>
        </p:nvSpPr>
        <p:spPr>
          <a:xfrm>
            <a:off x="381000" y="2743200"/>
            <a:ext cx="2362200" cy="3382963"/>
          </a:xfrm>
        </p:spPr>
        <p:txBody>
          <a:bodyPr>
            <a:normAutofit/>
          </a:bodyPr>
          <a:lstStyle/>
          <a:p>
            <a:r>
              <a:rPr lang="en-US" sz="2400" dirty="0">
                <a:solidFill>
                  <a:schemeClr val="tx1"/>
                </a:solidFill>
              </a:rPr>
              <a:t>≥ 6 symptoms</a:t>
            </a:r>
          </a:p>
          <a:p>
            <a:r>
              <a:rPr lang="en-US" sz="2400" dirty="0">
                <a:solidFill>
                  <a:schemeClr val="tx1"/>
                </a:solidFill>
              </a:rPr>
              <a:t> ≥ 6 months</a:t>
            </a:r>
          </a:p>
          <a:p>
            <a:endParaRPr lang="en-US" sz="2400" dirty="0">
              <a:solidFill>
                <a:schemeClr val="tx1"/>
              </a:solidFill>
            </a:endParaRPr>
          </a:p>
          <a:p>
            <a:r>
              <a:rPr lang="en-US" sz="2400" dirty="0">
                <a:solidFill>
                  <a:schemeClr val="tx1"/>
                </a:solidFill>
              </a:rPr>
              <a:t>DSM 5: can be ≥ 5 sx for adolescents or adults (&gt; 17y)</a:t>
            </a:r>
          </a:p>
          <a:p>
            <a:endParaRPr lang="en-US" sz="2400" dirty="0">
              <a:solidFill>
                <a:schemeClr val="tx1"/>
              </a:solidFill>
            </a:endParaRPr>
          </a:p>
        </p:txBody>
      </p:sp>
      <p:sp>
        <p:nvSpPr>
          <p:cNvPr id="29700" name="Rectangle 4"/>
          <p:cNvSpPr>
            <a:spLocks noGrp="1" noChangeArrowheads="1"/>
          </p:cNvSpPr>
          <p:nvPr>
            <p:ph sz="quarter" idx="1"/>
          </p:nvPr>
        </p:nvSpPr>
        <p:spPr/>
        <p:txBody>
          <a:bodyPr>
            <a:normAutofit fontScale="92500" lnSpcReduction="10000"/>
          </a:bodyPr>
          <a:lstStyle/>
          <a:p>
            <a:r>
              <a:rPr lang="en-US" dirty="0"/>
              <a:t>Careless errors</a:t>
            </a:r>
          </a:p>
          <a:p>
            <a:r>
              <a:rPr lang="en-US" dirty="0"/>
              <a:t>Poor sustained attention</a:t>
            </a:r>
          </a:p>
          <a:p>
            <a:r>
              <a:rPr lang="en-US" dirty="0"/>
              <a:t>Poor listener</a:t>
            </a:r>
          </a:p>
          <a:p>
            <a:r>
              <a:rPr lang="en-US" dirty="0"/>
              <a:t>Doesn</a:t>
            </a:r>
            <a:r>
              <a:rPr lang="en-US" dirty="0">
                <a:latin typeface="Arial"/>
              </a:rPr>
              <a:t>’</a:t>
            </a:r>
            <a:r>
              <a:rPr lang="en-US" dirty="0"/>
              <a:t>t follow instructions or complete work/chores</a:t>
            </a:r>
          </a:p>
          <a:p>
            <a:r>
              <a:rPr lang="en-US" dirty="0"/>
              <a:t>Disorganized</a:t>
            </a:r>
          </a:p>
          <a:p>
            <a:r>
              <a:rPr lang="en-US" dirty="0"/>
              <a:t>Loses things</a:t>
            </a:r>
          </a:p>
          <a:p>
            <a:r>
              <a:rPr lang="en-US" dirty="0"/>
              <a:t>Easily distracted </a:t>
            </a:r>
          </a:p>
          <a:p>
            <a:r>
              <a:rPr lang="en-US" dirty="0"/>
              <a:t>Forgetful</a:t>
            </a:r>
          </a:p>
          <a:p>
            <a:r>
              <a:rPr lang="en-US" dirty="0"/>
              <a:t>Avoids activities that require sustained attention</a:t>
            </a:r>
          </a:p>
        </p:txBody>
      </p:sp>
    </p:spTree>
    <p:extLst>
      <p:ext uri="{BB962C8B-B14F-4D97-AF65-F5344CB8AC3E}">
        <p14:creationId xmlns:p14="http://schemas.microsoft.com/office/powerpoint/2010/main" val="196455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914400"/>
            <a:ext cx="2362200" cy="1219200"/>
          </a:xfrm>
        </p:spPr>
        <p:txBody>
          <a:bodyPr>
            <a:noAutofit/>
          </a:bodyPr>
          <a:lstStyle/>
          <a:p>
            <a:r>
              <a:rPr lang="en-US" sz="3200" dirty="0">
                <a:solidFill>
                  <a:schemeClr val="tx1"/>
                </a:solidFill>
              </a:rPr>
              <a:t>Hyperactive-Impulsive criteria:</a:t>
            </a:r>
          </a:p>
        </p:txBody>
      </p:sp>
      <p:sp>
        <p:nvSpPr>
          <p:cNvPr id="29701" name="Rectangle 5"/>
          <p:cNvSpPr>
            <a:spLocks noGrp="1" noChangeArrowheads="1"/>
          </p:cNvSpPr>
          <p:nvPr>
            <p:ph type="body" idx="2"/>
          </p:nvPr>
        </p:nvSpPr>
        <p:spPr>
          <a:xfrm>
            <a:off x="381000" y="2743200"/>
            <a:ext cx="2362200" cy="3382963"/>
          </a:xfrm>
        </p:spPr>
        <p:txBody>
          <a:bodyPr>
            <a:normAutofit/>
          </a:bodyPr>
          <a:lstStyle/>
          <a:p>
            <a:r>
              <a:rPr lang="en-US" sz="2400" dirty="0">
                <a:solidFill>
                  <a:schemeClr val="tx1"/>
                </a:solidFill>
              </a:rPr>
              <a:t>≥ 6 symptoms</a:t>
            </a:r>
          </a:p>
          <a:p>
            <a:r>
              <a:rPr lang="en-US" sz="2400" dirty="0">
                <a:solidFill>
                  <a:schemeClr val="tx1"/>
                </a:solidFill>
              </a:rPr>
              <a:t> ≥ 6 months</a:t>
            </a:r>
          </a:p>
          <a:p>
            <a:endParaRPr lang="en-US" sz="2400" dirty="0">
              <a:solidFill>
                <a:schemeClr val="tx1"/>
              </a:solidFill>
            </a:endParaRPr>
          </a:p>
          <a:p>
            <a:r>
              <a:rPr lang="en-US" sz="2400" dirty="0">
                <a:solidFill>
                  <a:schemeClr val="tx1"/>
                </a:solidFill>
              </a:rPr>
              <a:t>DSM 5: can be ≥ 5 sx for adolescents or adults (&gt; 17y)</a:t>
            </a:r>
          </a:p>
          <a:p>
            <a:endParaRPr lang="en-US" sz="1800" dirty="0"/>
          </a:p>
        </p:txBody>
      </p:sp>
      <p:sp>
        <p:nvSpPr>
          <p:cNvPr id="29700" name="Rectangle 4"/>
          <p:cNvSpPr>
            <a:spLocks noGrp="1" noChangeArrowheads="1"/>
          </p:cNvSpPr>
          <p:nvPr>
            <p:ph sz="quarter" idx="1"/>
          </p:nvPr>
        </p:nvSpPr>
        <p:spPr>
          <a:xfrm>
            <a:off x="3124200" y="685800"/>
            <a:ext cx="5791200" cy="5638800"/>
          </a:xfrm>
        </p:spPr>
        <p:txBody>
          <a:bodyPr>
            <a:normAutofit fontScale="92500" lnSpcReduction="20000"/>
          </a:bodyPr>
          <a:lstStyle/>
          <a:p>
            <a:pPr>
              <a:buFont typeface="Monotype Sorts" charset="0"/>
              <a:buNone/>
            </a:pPr>
            <a:r>
              <a:rPr lang="en-US" dirty="0"/>
              <a:t>Hyperactivity</a:t>
            </a:r>
          </a:p>
          <a:p>
            <a:r>
              <a:rPr lang="en-US" dirty="0"/>
              <a:t>Fidgety</a:t>
            </a:r>
          </a:p>
          <a:p>
            <a:r>
              <a:rPr lang="en-US" dirty="0"/>
              <a:t>Leaves seat, wanders </a:t>
            </a:r>
          </a:p>
          <a:p>
            <a:r>
              <a:rPr lang="en-US" dirty="0"/>
              <a:t>Climbs excessively</a:t>
            </a:r>
          </a:p>
          <a:p>
            <a:r>
              <a:rPr lang="en-US" dirty="0"/>
              <a:t>Unable to play quietly</a:t>
            </a:r>
          </a:p>
          <a:p>
            <a:r>
              <a:rPr lang="ja-JP" altLang="en-US" dirty="0">
                <a:latin typeface="Arial"/>
              </a:rPr>
              <a:t>“</a:t>
            </a:r>
            <a:r>
              <a:rPr lang="en-US" altLang="ja-JP" dirty="0"/>
              <a:t>D</a:t>
            </a:r>
            <a:r>
              <a:rPr lang="en-US" dirty="0"/>
              <a:t>riven by a motor</a:t>
            </a:r>
            <a:r>
              <a:rPr lang="ja-JP" altLang="en-US" dirty="0">
                <a:latin typeface="Arial"/>
              </a:rPr>
              <a:t>”</a:t>
            </a:r>
            <a:endParaRPr lang="en-US" dirty="0"/>
          </a:p>
          <a:p>
            <a:r>
              <a:rPr lang="en-US" dirty="0"/>
              <a:t>Talks excessively</a:t>
            </a:r>
          </a:p>
          <a:p>
            <a:pPr>
              <a:buNone/>
            </a:pPr>
            <a:endParaRPr lang="en-US" dirty="0"/>
          </a:p>
          <a:p>
            <a:pPr>
              <a:buFont typeface="Monotype Sorts" charset="0"/>
              <a:buNone/>
            </a:pPr>
            <a:r>
              <a:rPr lang="en-US" dirty="0"/>
              <a:t>Impulsivity</a:t>
            </a:r>
          </a:p>
          <a:p>
            <a:r>
              <a:rPr lang="en-US" dirty="0"/>
              <a:t>Blurts out answers</a:t>
            </a:r>
          </a:p>
          <a:p>
            <a:r>
              <a:rPr lang="en-US" dirty="0"/>
              <a:t>Trouble waiting for a turn</a:t>
            </a:r>
          </a:p>
          <a:p>
            <a:r>
              <a:rPr lang="en-US" dirty="0"/>
              <a:t>Interrupts or intrudes others</a:t>
            </a:r>
          </a:p>
          <a:p>
            <a:pPr>
              <a:buNone/>
            </a:pPr>
            <a:endParaRPr lang="en-US" dirty="0"/>
          </a:p>
          <a:p>
            <a:pPr>
              <a:buNone/>
            </a:pPr>
            <a:endParaRPr lang="en-US" dirty="0"/>
          </a:p>
        </p:txBody>
      </p:sp>
    </p:spTree>
    <p:extLst>
      <p:ext uri="{BB962C8B-B14F-4D97-AF65-F5344CB8AC3E}">
        <p14:creationId xmlns:p14="http://schemas.microsoft.com/office/powerpoint/2010/main" val="224700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700" name="Rectangle 9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a:xfrm>
            <a:off x="628650" y="556995"/>
            <a:ext cx="7886700" cy="1133693"/>
          </a:xfrm>
        </p:spPr>
        <p:txBody>
          <a:bodyPr lIns="90488" tIns="44450" rIns="90488" bIns="44450">
            <a:normAutofit/>
          </a:bodyPr>
          <a:lstStyle/>
          <a:p>
            <a:pPr eaLnBrk="1" hangingPunct="1">
              <a:lnSpc>
                <a:spcPct val="90000"/>
              </a:lnSpc>
            </a:pPr>
            <a:r>
              <a:rPr lang="en-US" sz="3800">
                <a:latin typeface="Arial" charset="0"/>
                <a:ea typeface="ＭＳ Ｐゴシック" charset="0"/>
                <a:cs typeface="ＭＳ Ｐゴシック" charset="0"/>
              </a:rPr>
              <a:t>Presentations for Attentional Disorders</a:t>
            </a:r>
          </a:p>
        </p:txBody>
      </p:sp>
      <p:graphicFrame>
        <p:nvGraphicFramePr>
          <p:cNvPr id="28698" name="Rectangle 3"/>
          <p:cNvGraphicFramePr>
            <a:graphicFrameLocks noGrp="1"/>
          </p:cNvGraphicFramePr>
          <p:nvPr>
            <p:ph idx="1"/>
            <p:extLst>
              <p:ext uri="{D42A27DB-BD31-4B8C-83A1-F6EECF244321}">
                <p14:modId xmlns:p14="http://schemas.microsoft.com/office/powerpoint/2010/main" val="119904758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4281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extBox 1">
            <a:extLst>
              <a:ext uri="{FF2B5EF4-FFF2-40B4-BE49-F238E27FC236}">
                <a16:creationId xmlns:a16="http://schemas.microsoft.com/office/drawing/2014/main" id="{2CB69B6C-7709-43AA-B805-EC528C710DD1}"/>
              </a:ext>
            </a:extLst>
          </p:cNvPr>
          <p:cNvSpPr txBox="1"/>
          <p:nvPr/>
        </p:nvSpPr>
        <p:spPr>
          <a:xfrm>
            <a:off x="825501" y="1031353"/>
            <a:ext cx="5802192" cy="31811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700" b="0" i="0" u="none" strike="noStrike" kern="1200" cap="none" spc="0" normalizeH="0" baseline="0" noProof="0" dirty="0">
                <a:ln>
                  <a:noFill/>
                </a:ln>
                <a:solidFill>
                  <a:srgbClr val="FFFFFF"/>
                </a:solidFill>
                <a:effectLst/>
                <a:uLnTx/>
                <a:uFillTx/>
                <a:latin typeface="Calibri"/>
                <a:ea typeface="+mn-ea"/>
                <a:cs typeface="+mn-cs"/>
              </a:rPr>
              <a:t>What caused it?</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5700" dirty="0">
                <a:solidFill>
                  <a:srgbClr val="FFFFFF"/>
                </a:solidFill>
                <a:latin typeface="Calibri"/>
              </a:rPr>
              <a:t>(Did I cause it?)</a:t>
            </a:r>
            <a:endParaRPr kumimoji="0" lang="en-US" sz="57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8647785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336" y="798996"/>
            <a:ext cx="7205690" cy="5152069"/>
          </a:xfrm>
          <a:prstGeom prst="rect">
            <a:avLst/>
          </a:prstGeom>
        </p:spPr>
      </p:pic>
    </p:spTree>
    <p:extLst>
      <p:ext uri="{BB962C8B-B14F-4D97-AF65-F5344CB8AC3E}">
        <p14:creationId xmlns:p14="http://schemas.microsoft.com/office/powerpoint/2010/main" val="367709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66ED330-94EF-4F63-8FD3-EEBD4AF5E0A1}"/>
              </a:ext>
            </a:extLst>
          </p:cNvPr>
          <p:cNvSpPr txBox="1"/>
          <p:nvPr/>
        </p:nvSpPr>
        <p:spPr>
          <a:xfrm>
            <a:off x="628650" y="585216"/>
            <a:ext cx="78867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dirty="0">
                <a:solidFill>
                  <a:schemeClr val="bg1"/>
                </a:solidFill>
                <a:latin typeface="+mj-lt"/>
                <a:ea typeface="+mj-ea"/>
                <a:cs typeface="+mj-cs"/>
              </a:rPr>
              <a:t>Genetic Factors</a:t>
            </a:r>
          </a:p>
          <a:p>
            <a:pPr defTabSz="914400">
              <a:lnSpc>
                <a:spcPct val="90000"/>
              </a:lnSpc>
              <a:spcBef>
                <a:spcPct val="0"/>
              </a:spcBef>
              <a:spcAft>
                <a:spcPts val="600"/>
              </a:spcAft>
            </a:pPr>
            <a:endParaRPr lang="en-US" sz="4400" dirty="0">
              <a:solidFill>
                <a:schemeClr val="bg1"/>
              </a:solidFill>
              <a:latin typeface="+mj-lt"/>
              <a:ea typeface="+mj-ea"/>
              <a:cs typeface="+mj-cs"/>
            </a:endParaRPr>
          </a:p>
        </p:txBody>
      </p:sp>
      <p:pic>
        <p:nvPicPr>
          <p:cNvPr id="3074" name="Picture 2" descr="Heritability of ADHD">
            <a:extLst>
              <a:ext uri="{FF2B5EF4-FFF2-40B4-BE49-F238E27FC236}">
                <a16:creationId xmlns:a16="http://schemas.microsoft.com/office/drawing/2014/main" id="{96A78FAD-935C-4232-8FAF-C889F3D24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9"/>
          <a:stretch/>
        </p:blipFill>
        <p:spPr bwMode="auto">
          <a:xfrm>
            <a:off x="411479" y="2240432"/>
            <a:ext cx="6011805" cy="4420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DFCA67-03AF-4197-9DB3-8BCD68CEE20A}"/>
              </a:ext>
            </a:extLst>
          </p:cNvPr>
          <p:cNvSpPr txBox="1"/>
          <p:nvPr/>
        </p:nvSpPr>
        <p:spPr>
          <a:xfrm>
            <a:off x="6423284" y="2516777"/>
            <a:ext cx="2525844" cy="3660185"/>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200" dirty="0"/>
              <a:t>High concordance in twin studies</a:t>
            </a:r>
          </a:p>
          <a:p>
            <a:pPr marL="57150" defTabSz="914400">
              <a:lnSpc>
                <a:spcPct val="90000"/>
              </a:lnSpc>
              <a:spcAft>
                <a:spcPts val="600"/>
              </a:spcAft>
            </a:pPr>
            <a:endParaRPr lang="en-US" sz="2200" dirty="0"/>
          </a:p>
          <a:p>
            <a:pPr marL="285750" indent="-228600" defTabSz="914400">
              <a:lnSpc>
                <a:spcPct val="90000"/>
              </a:lnSpc>
              <a:spcAft>
                <a:spcPts val="600"/>
              </a:spcAft>
              <a:buFont typeface="Arial" panose="020B0604020202020204" pitchFamily="34" charset="0"/>
              <a:buChar char="•"/>
            </a:pPr>
            <a:r>
              <a:rPr lang="en-US" sz="2200" dirty="0"/>
              <a:t>Sibling’s risk of having ADHD 2-5x greater than gen population</a:t>
            </a:r>
          </a:p>
          <a:p>
            <a:pPr indent="-228600" defTabSz="9144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3147035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US" sz="3300" dirty="0">
                <a:solidFill>
                  <a:srgbClr val="FFFFFF"/>
                </a:solidFill>
              </a:rPr>
              <a:t>Other Causes…</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33451" y="686862"/>
            <a:ext cx="5529524" cy="3957709"/>
          </a:xfrm>
        </p:spPr>
        <p:txBody>
          <a:bodyPr anchor="ctr">
            <a:normAutofit/>
          </a:bodyPr>
          <a:lstStyle/>
          <a:p>
            <a:r>
              <a:rPr lang="en-US" altLang="en-US" sz="2300" i="1" u="sng" dirty="0">
                <a:latin typeface="Arial" pitchFamily="34" charset="0"/>
                <a:cs typeface="Arial" pitchFamily="34" charset="0"/>
              </a:rPr>
              <a:t>Prenatal/perinatal factors  </a:t>
            </a:r>
          </a:p>
          <a:p>
            <a:pPr lvl="1"/>
            <a:r>
              <a:rPr lang="en-US" altLang="en-US" sz="2300" dirty="0">
                <a:latin typeface="Arial" pitchFamily="34" charset="0"/>
                <a:cs typeface="Arial" pitchFamily="34" charset="0"/>
              </a:rPr>
              <a:t>Maternal smoking and alcohol use, perinatal stress, low birth weight</a:t>
            </a:r>
          </a:p>
          <a:p>
            <a:pPr marL="457200" lvl="1" indent="0">
              <a:buNone/>
            </a:pPr>
            <a:endParaRPr lang="en-US" altLang="en-US" sz="2300" dirty="0">
              <a:latin typeface="Arial" pitchFamily="34" charset="0"/>
              <a:cs typeface="Arial" pitchFamily="34" charset="0"/>
            </a:endParaRPr>
          </a:p>
          <a:p>
            <a:r>
              <a:rPr lang="en-US" sz="2300" i="1" u="sng" dirty="0">
                <a:latin typeface="Arial" charset="0"/>
                <a:ea typeface="ＭＳ Ｐゴシック" charset="0"/>
                <a:cs typeface="ＭＳ Ｐゴシック" charset="0"/>
              </a:rPr>
              <a:t>Neurochemical Factors</a:t>
            </a:r>
          </a:p>
          <a:p>
            <a:pPr lvl="1"/>
            <a:r>
              <a:rPr lang="en-US" sz="2300" dirty="0">
                <a:latin typeface="Arial" charset="0"/>
                <a:ea typeface="ＭＳ Ｐゴシック" charset="0"/>
                <a:cs typeface="ＭＳ Ｐゴシック" charset="0"/>
              </a:rPr>
              <a:t>Pesticides, lead</a:t>
            </a:r>
          </a:p>
          <a:p>
            <a:endParaRPr lang="en-US" sz="2300" dirty="0"/>
          </a:p>
        </p:txBody>
      </p:sp>
      <p:pic>
        <p:nvPicPr>
          <p:cNvPr id="7" name="Picture 6" descr="Icon&#10;&#10;Description automatically generated">
            <a:extLst>
              <a:ext uri="{FF2B5EF4-FFF2-40B4-BE49-F238E27FC236}">
                <a16:creationId xmlns:a16="http://schemas.microsoft.com/office/drawing/2014/main" id="{C9266C23-6577-4FAB-814D-FB7667242319}"/>
              </a:ext>
            </a:extLst>
          </p:cNvPr>
          <p:cNvPicPr>
            <a:picLocks noChangeAspect="1"/>
          </p:cNvPicPr>
          <p:nvPr/>
        </p:nvPicPr>
        <p:blipFill>
          <a:blip r:embed="rId2"/>
          <a:stretch>
            <a:fillRect/>
          </a:stretch>
        </p:blipFill>
        <p:spPr>
          <a:xfrm>
            <a:off x="6204858" y="3815869"/>
            <a:ext cx="2476534" cy="2465527"/>
          </a:xfrm>
          <a:prstGeom prst="rect">
            <a:avLst/>
          </a:prstGeom>
        </p:spPr>
      </p:pic>
    </p:spTree>
    <p:extLst>
      <p:ext uri="{BB962C8B-B14F-4D97-AF65-F5344CB8AC3E}">
        <p14:creationId xmlns:p14="http://schemas.microsoft.com/office/powerpoint/2010/main" val="83491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342" name="Rectangle 7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a:xfrm>
            <a:off x="505677" y="914401"/>
            <a:ext cx="2743200" cy="1385288"/>
          </a:xfrm>
        </p:spPr>
        <p:txBody>
          <a:bodyPr vert="horz" lIns="91440" tIns="45720" rIns="91440" bIns="45720" rtlCol="0" anchor="b">
            <a:normAutofit/>
          </a:bodyPr>
          <a:lstStyle/>
          <a:p>
            <a:pPr defTabSz="914400">
              <a:lnSpc>
                <a:spcPct val="90000"/>
              </a:lnSpc>
              <a:defRPr/>
            </a:pPr>
            <a:r>
              <a:rPr lang="en-US" sz="3300" kern="1200" dirty="0">
                <a:solidFill>
                  <a:srgbClr val="FFFFFF"/>
                </a:solidFill>
                <a:latin typeface="+mj-lt"/>
                <a:ea typeface="+mj-ea"/>
                <a:cs typeface="+mj-cs"/>
              </a:rPr>
              <a:t>Comorbidities </a:t>
            </a:r>
          </a:p>
        </p:txBody>
      </p:sp>
      <p:sp>
        <p:nvSpPr>
          <p:cNvPr id="14339" name="Rectangle 3"/>
          <p:cNvSpPr>
            <a:spLocks noGrp="1" noChangeArrowheads="1"/>
          </p:cNvSpPr>
          <p:nvPr>
            <p:ph idx="1"/>
          </p:nvPr>
        </p:nvSpPr>
        <p:spPr>
          <a:xfrm>
            <a:off x="505677" y="4170501"/>
            <a:ext cx="2743200" cy="1525597"/>
          </a:xfrm>
        </p:spPr>
        <p:txBody>
          <a:bodyPr vert="horz" lIns="91440" tIns="45720" rIns="91440" bIns="45720" rtlCol="0">
            <a:normAutofit/>
          </a:bodyPr>
          <a:lstStyle/>
          <a:p>
            <a:pPr marL="0" indent="0" algn="ctr" defTabSz="914400">
              <a:lnSpc>
                <a:spcPct val="90000"/>
              </a:lnSpc>
              <a:spcBef>
                <a:spcPts val="1000"/>
              </a:spcBef>
              <a:buNone/>
            </a:pPr>
            <a:r>
              <a:rPr lang="en-US" altLang="en-US" sz="1700" kern="1200" dirty="0">
                <a:solidFill>
                  <a:srgbClr val="FFFFFF"/>
                </a:solidFill>
                <a:latin typeface="+mn-lt"/>
                <a:ea typeface="+mn-ea"/>
                <a:cs typeface="+mn-cs"/>
              </a:rPr>
              <a:t>2/3 of children with ADHD present with ≥ 1 comorbid 	</a:t>
            </a:r>
          </a:p>
        </p:txBody>
      </p:sp>
      <p:cxnSp>
        <p:nvCxnSpPr>
          <p:cNvPr id="14343" name="Straight Connector 7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4340" name="Picture 4" descr="Comorbidities in AD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680" y="934987"/>
            <a:ext cx="5217657" cy="47611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48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DDEDD58-F927-401F-B0A6-34966DB9AFE0}"/>
              </a:ext>
            </a:extLst>
          </p:cNvPr>
          <p:cNvSpPr>
            <a:spLocks noGrp="1"/>
          </p:cNvSpPr>
          <p:nvPr>
            <p:ph type="ctrTitle"/>
          </p:nvPr>
        </p:nvSpPr>
        <p:spPr>
          <a:xfrm>
            <a:off x="825501" y="1031353"/>
            <a:ext cx="5802192" cy="3181135"/>
          </a:xfrm>
        </p:spPr>
        <p:txBody>
          <a:bodyPr anchor="ctr">
            <a:normAutofit/>
          </a:bodyPr>
          <a:lstStyle/>
          <a:p>
            <a:pPr algn="l">
              <a:lnSpc>
                <a:spcPct val="90000"/>
              </a:lnSpc>
            </a:pPr>
            <a:r>
              <a:rPr lang="en-US" sz="4000">
                <a:solidFill>
                  <a:srgbClr val="FFFFFF"/>
                </a:solidFill>
              </a:rPr>
              <a:t>Will they always have it ?</a:t>
            </a:r>
            <a:br>
              <a:rPr lang="en-US" sz="4000">
                <a:solidFill>
                  <a:srgbClr val="FFFFFF"/>
                </a:solidFill>
              </a:rPr>
            </a:br>
            <a:br>
              <a:rPr lang="en-US" sz="4000">
                <a:solidFill>
                  <a:srgbClr val="FFFFFF"/>
                </a:solidFill>
              </a:rPr>
            </a:br>
            <a:r>
              <a:rPr lang="en-US" sz="4000">
                <a:solidFill>
                  <a:srgbClr val="FFFFFF"/>
                </a:solidFill>
              </a:rPr>
              <a:t>Will they always need treatment?</a:t>
            </a:r>
            <a:br>
              <a:rPr lang="en-US" sz="4000">
                <a:solidFill>
                  <a:srgbClr val="FFFFFF"/>
                </a:solidFill>
              </a:rPr>
            </a:br>
            <a:endParaRPr lang="en-US" sz="4000">
              <a:solidFill>
                <a:srgbClr val="FFFFFF"/>
              </a:solidFill>
            </a:endParaRPr>
          </a:p>
        </p:txBody>
      </p:sp>
      <p:sp>
        <p:nvSpPr>
          <p:cNvPr id="29" name="Rectangle 28">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2">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438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410" name="Rectangle 2"/>
          <p:cNvSpPr>
            <a:spLocks noGrp="1" noChangeArrowheads="1"/>
          </p:cNvSpPr>
          <p:nvPr>
            <p:ph type="title"/>
          </p:nvPr>
        </p:nvSpPr>
        <p:spPr>
          <a:xfrm>
            <a:off x="582930" y="731519"/>
            <a:ext cx="2133893" cy="3237579"/>
          </a:xfrm>
        </p:spPr>
        <p:txBody>
          <a:bodyPr>
            <a:normAutofit/>
          </a:bodyPr>
          <a:lstStyle/>
          <a:p>
            <a:pPr eaLnBrk="1" hangingPunct="1">
              <a:defRPr/>
            </a:pPr>
            <a:r>
              <a:rPr lang="en-US" sz="3300">
                <a:solidFill>
                  <a:srgbClr val="FFFFFF"/>
                </a:solidFill>
              </a:rPr>
              <a:t>Clinical Course</a:t>
            </a:r>
          </a:p>
        </p:txBody>
      </p:sp>
      <p:sp>
        <p:nvSpPr>
          <p:cNvPr id="141" name="Rectangle 14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3" name="Rectangle 14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3"/>
          <p:cNvSpPr>
            <a:spLocks noGrp="1" noChangeArrowheads="1"/>
          </p:cNvSpPr>
          <p:nvPr>
            <p:ph idx="1"/>
          </p:nvPr>
        </p:nvSpPr>
        <p:spPr>
          <a:xfrm>
            <a:off x="3284781" y="686862"/>
            <a:ext cx="5278194" cy="5475129"/>
          </a:xfrm>
        </p:spPr>
        <p:txBody>
          <a:bodyPr anchor="ctr">
            <a:normAutofit/>
          </a:bodyPr>
          <a:lstStyle/>
          <a:p>
            <a:pPr marL="0" indent="0" eaLnBrk="1" hangingPunct="1">
              <a:buNone/>
            </a:pPr>
            <a:r>
              <a:rPr lang="en-US" altLang="en-US" sz="2300" dirty="0"/>
              <a:t>Rule of </a:t>
            </a:r>
            <a:r>
              <a:rPr lang="ja-JP" altLang="en-US" sz="2300" dirty="0"/>
              <a:t>“</a:t>
            </a:r>
            <a:r>
              <a:rPr lang="en-US" altLang="ja-JP" sz="2300" dirty="0"/>
              <a:t>thirds</a:t>
            </a:r>
            <a:r>
              <a:rPr lang="ja-JP" altLang="en-US" sz="2300" dirty="0"/>
              <a:t>”</a:t>
            </a:r>
            <a:endParaRPr lang="en-US" altLang="ja-JP" sz="2300" dirty="0"/>
          </a:p>
          <a:p>
            <a:pPr marL="0" indent="0" eaLnBrk="1" hangingPunct="1">
              <a:buNone/>
            </a:pPr>
            <a:endParaRPr lang="en-US" altLang="ja-JP" sz="2300" dirty="0"/>
          </a:p>
          <a:p>
            <a:pPr lvl="1" eaLnBrk="1" hangingPunct="1"/>
            <a:r>
              <a:rPr lang="en-US" altLang="en-US" sz="2300" dirty="0"/>
              <a:t>1/3 </a:t>
            </a:r>
            <a:r>
              <a:rPr lang="en-US" altLang="en-US" sz="2300" dirty="0">
                <a:sym typeface="Wingdings" panose="05000000000000000000" pitchFamily="2" charset="2"/>
              </a:rPr>
              <a:t> </a:t>
            </a:r>
            <a:r>
              <a:rPr lang="en-US" altLang="en-US" sz="2300" dirty="0"/>
              <a:t>complete resolution</a:t>
            </a:r>
          </a:p>
          <a:p>
            <a:pPr lvl="1" eaLnBrk="1" hangingPunct="1"/>
            <a:r>
              <a:rPr lang="en-US" altLang="en-US" sz="2300" dirty="0"/>
              <a:t>1/3 </a:t>
            </a:r>
            <a:r>
              <a:rPr lang="en-US" altLang="en-US" sz="2300" dirty="0">
                <a:sym typeface="Wingdings" panose="05000000000000000000" pitchFamily="2" charset="2"/>
              </a:rPr>
              <a:t> c</a:t>
            </a:r>
            <a:r>
              <a:rPr lang="en-US" altLang="en-US" sz="2300" dirty="0"/>
              <a:t>ontinued inattention, some impulsivity</a:t>
            </a:r>
          </a:p>
          <a:p>
            <a:pPr lvl="1" eaLnBrk="1" hangingPunct="1"/>
            <a:r>
              <a:rPr lang="en-US" altLang="en-US" sz="2300" dirty="0"/>
              <a:t>1/3 </a:t>
            </a:r>
            <a:r>
              <a:rPr lang="en-US" altLang="en-US" sz="2300" dirty="0">
                <a:sym typeface="Wingdings" panose="05000000000000000000" pitchFamily="2" charset="2"/>
              </a:rPr>
              <a:t> early ODD/CD, poor academic achievement, substance abuse, antisocial adults</a:t>
            </a:r>
            <a:endParaRPr lang="en-US" altLang="en-US" sz="2300" dirty="0"/>
          </a:p>
        </p:txBody>
      </p:sp>
    </p:spTree>
    <p:extLst>
      <p:ext uri="{BB962C8B-B14F-4D97-AF65-F5344CB8AC3E}">
        <p14:creationId xmlns:p14="http://schemas.microsoft.com/office/powerpoint/2010/main" val="159246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vert="horz" lIns="91440" tIns="45720" rIns="91440" bIns="45720" rtlCol="0" anchor="ctr">
            <a:normAutofit/>
          </a:bodyPr>
          <a:lstStyle/>
          <a:p>
            <a:pPr algn="l" defTabSz="914400">
              <a:lnSpc>
                <a:spcPct val="90000"/>
              </a:lnSpc>
            </a:pPr>
            <a:r>
              <a:rPr lang="en-US" sz="3850" kern="1200">
                <a:solidFill>
                  <a:schemeClr val="tx1"/>
                </a:solidFill>
                <a:latin typeface="+mj-lt"/>
                <a:ea typeface="+mj-ea"/>
                <a:cs typeface="+mj-cs"/>
              </a:rPr>
              <a:t>Goals and Objectives</a:t>
            </a:r>
          </a:p>
        </p:txBody>
      </p:sp>
      <p:sp>
        <p:nvSpPr>
          <p:cNvPr id="3" name="Text Placeholder 2"/>
          <p:cNvSpPr>
            <a:spLocks noGrp="1"/>
          </p:cNvSpPr>
          <p:nvPr>
            <p:ph type="body" sz="quarter" idx="10"/>
          </p:nvPr>
        </p:nvSpPr>
        <p:spPr>
          <a:xfrm>
            <a:off x="436729" y="2227943"/>
            <a:ext cx="5789900" cy="3999985"/>
          </a:xfrm>
        </p:spPr>
        <p:txBody>
          <a:bodyPr vert="horz" lIns="91440" tIns="45720" rIns="91440" bIns="45720" rtlCol="0" anchor="ctr">
            <a:normAutofit/>
          </a:bodyPr>
          <a:lstStyle/>
          <a:p>
            <a:pPr marL="0" indent="-228600" defTabSz="914400">
              <a:buFont typeface="Arial" panose="020B0604020202020204" pitchFamily="34" charset="0"/>
              <a:buChar char="•"/>
              <a:defRPr/>
            </a:pPr>
            <a:r>
              <a:rPr lang="en-US" sz="2100" b="1" u="sng" dirty="0"/>
              <a:t>Learners will be able to:</a:t>
            </a:r>
          </a:p>
          <a:p>
            <a:pPr marL="82296" indent="-228600" defTabSz="914400">
              <a:buFont typeface="Arial" panose="020B0604020202020204" pitchFamily="34" charset="0"/>
              <a:buChar char="•"/>
              <a:defRPr/>
            </a:pPr>
            <a:endParaRPr lang="en-US" sz="2100" b="1" u="sng" dirty="0"/>
          </a:p>
          <a:p>
            <a:pPr marL="609600" indent="-228600" defTabSz="914400">
              <a:buFont typeface="Arial" panose="020B0604020202020204" pitchFamily="34" charset="0"/>
              <a:buChar char="•"/>
            </a:pPr>
            <a:r>
              <a:rPr lang="en-US" altLang="en-US" sz="2100" dirty="0"/>
              <a:t>Learn basic information that parents want and need to know about ADHD.</a:t>
            </a:r>
          </a:p>
          <a:p>
            <a:pPr marL="609600" indent="-228600" defTabSz="914400">
              <a:buFont typeface="Arial" panose="020B0604020202020204" pitchFamily="34" charset="0"/>
              <a:buChar char="•"/>
            </a:pPr>
            <a:r>
              <a:rPr lang="en-US" altLang="en-US" sz="2100" dirty="0"/>
              <a:t>Describe the diagnostic process.</a:t>
            </a:r>
          </a:p>
          <a:p>
            <a:pPr marL="609600" indent="-228600" defTabSz="914400">
              <a:buFont typeface="Arial" panose="020B0604020202020204" pitchFamily="34" charset="0"/>
              <a:buChar char="•"/>
            </a:pPr>
            <a:r>
              <a:rPr lang="en-US" altLang="en-US" sz="2100" dirty="0"/>
              <a:t>Become familiar with psychopharmacologic treatment with stimulants</a:t>
            </a:r>
          </a:p>
          <a:p>
            <a:pPr marL="609600" indent="-228600" defTabSz="914400">
              <a:buFont typeface="Arial" panose="020B0604020202020204" pitchFamily="34" charset="0"/>
              <a:buChar char="•"/>
            </a:pPr>
            <a:r>
              <a:rPr lang="en-US" altLang="en-US" sz="2100" dirty="0"/>
              <a:t>Learn about parent management training.</a:t>
            </a:r>
          </a:p>
        </p:txBody>
      </p:sp>
      <p:sp>
        <p:nvSpPr>
          <p:cNvPr id="29" name="Rectangle 2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Graphic 25" descr="Checkmark">
            <a:extLst>
              <a:ext uri="{FF2B5EF4-FFF2-40B4-BE49-F238E27FC236}">
                <a16:creationId xmlns:a16="http://schemas.microsoft.com/office/drawing/2014/main" id="{EC1F70E7-4091-46BB-AB9B-2C4577E6C5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744657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410" name="Rectangle 2"/>
          <p:cNvSpPr>
            <a:spLocks noGrp="1" noChangeArrowheads="1"/>
          </p:cNvSpPr>
          <p:nvPr>
            <p:ph type="title"/>
          </p:nvPr>
        </p:nvSpPr>
        <p:spPr>
          <a:xfrm>
            <a:off x="582930" y="731519"/>
            <a:ext cx="2133893" cy="3237579"/>
          </a:xfrm>
        </p:spPr>
        <p:txBody>
          <a:bodyPr>
            <a:normAutofit/>
          </a:bodyPr>
          <a:lstStyle/>
          <a:p>
            <a:pPr eaLnBrk="1" hangingPunct="1">
              <a:defRPr/>
            </a:pPr>
            <a:r>
              <a:rPr lang="en-US" sz="3300">
                <a:solidFill>
                  <a:srgbClr val="FFFFFF"/>
                </a:solidFill>
              </a:rPr>
              <a:t>More likely to persist:</a:t>
            </a: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3"/>
          <p:cNvSpPr>
            <a:spLocks noGrp="1" noChangeArrowheads="1"/>
          </p:cNvSpPr>
          <p:nvPr>
            <p:ph idx="1"/>
          </p:nvPr>
        </p:nvSpPr>
        <p:spPr>
          <a:xfrm>
            <a:off x="3284781" y="686862"/>
            <a:ext cx="5278194" cy="5475129"/>
          </a:xfrm>
        </p:spPr>
        <p:txBody>
          <a:bodyPr anchor="ctr">
            <a:normAutofit/>
          </a:bodyPr>
          <a:lstStyle/>
          <a:p>
            <a:pPr>
              <a:buFont typeface="Wingdings" panose="05000000000000000000" pitchFamily="2" charset="2"/>
              <a:buChar char="§"/>
            </a:pPr>
            <a:r>
              <a:rPr lang="en-US" sz="2300"/>
              <a:t>Increased severity of childhood ADHD symptoms,</a:t>
            </a:r>
          </a:p>
          <a:p>
            <a:pPr>
              <a:buFont typeface="Wingdings" panose="05000000000000000000" pitchFamily="2" charset="2"/>
              <a:buChar char="§"/>
            </a:pPr>
            <a:r>
              <a:rPr lang="en-US" sz="2300"/>
              <a:t>Comorbid conduct disorder</a:t>
            </a:r>
          </a:p>
          <a:p>
            <a:pPr>
              <a:buFont typeface="Wingdings" panose="05000000000000000000" pitchFamily="2" charset="2"/>
              <a:buChar char="§"/>
            </a:pPr>
            <a:r>
              <a:rPr lang="en-US" sz="2300"/>
              <a:t>Comorbid major depressive disorder</a:t>
            </a:r>
          </a:p>
          <a:p>
            <a:pPr>
              <a:buFont typeface="Wingdings" panose="05000000000000000000" pitchFamily="2" charset="2"/>
              <a:buChar char="§"/>
            </a:pPr>
            <a:r>
              <a:rPr lang="en-US" sz="2300"/>
              <a:t>Parent mental health problems</a:t>
            </a:r>
          </a:p>
          <a:p>
            <a:pPr>
              <a:buFont typeface="Wingdings" panose="05000000000000000000" pitchFamily="2" charset="2"/>
              <a:buChar char="§"/>
            </a:pPr>
            <a:endParaRPr lang="en-US" altLang="en-US" sz="2300"/>
          </a:p>
          <a:p>
            <a:pPr marL="0" indent="0">
              <a:buNone/>
            </a:pPr>
            <a:r>
              <a:rPr lang="en-US" altLang="en-US" sz="2300"/>
              <a:t>							Kay et al, 2016</a:t>
            </a:r>
          </a:p>
        </p:txBody>
      </p:sp>
    </p:spTree>
    <p:extLst>
      <p:ext uri="{BB962C8B-B14F-4D97-AF65-F5344CB8AC3E}">
        <p14:creationId xmlns:p14="http://schemas.microsoft.com/office/powerpoint/2010/main" val="119367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6B833DE-B269-4C2A-B6BC-EDEAD8585342}"/>
              </a:ext>
            </a:extLst>
          </p:cNvPr>
          <p:cNvSpPr>
            <a:spLocks noGrp="1"/>
          </p:cNvSpPr>
          <p:nvPr>
            <p:ph type="title"/>
          </p:nvPr>
        </p:nvSpPr>
        <p:spPr>
          <a:xfrm>
            <a:off x="582930" y="731519"/>
            <a:ext cx="2133893" cy="3237579"/>
          </a:xfrm>
        </p:spPr>
        <p:txBody>
          <a:bodyPr>
            <a:normAutofit/>
          </a:bodyPr>
          <a:lstStyle/>
          <a:p>
            <a:pPr>
              <a:lnSpc>
                <a:spcPct val="90000"/>
              </a:lnSpc>
            </a:pPr>
            <a:r>
              <a:rPr lang="en-US" sz="3100">
                <a:solidFill>
                  <a:srgbClr val="FFFFFF"/>
                </a:solidFill>
              </a:rPr>
              <a:t>Not associated with more likely persistence of ADHD symptoms</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D2CEA17-BE69-4361-8BD9-37CDF33B6C41}"/>
              </a:ext>
            </a:extLst>
          </p:cNvPr>
          <p:cNvGraphicFramePr>
            <a:graphicFrameLocks noGrp="1"/>
          </p:cNvGraphicFramePr>
          <p:nvPr>
            <p:ph idx="1"/>
            <p:extLst>
              <p:ext uri="{D42A27DB-BD31-4B8C-83A1-F6EECF244321}">
                <p14:modId xmlns:p14="http://schemas.microsoft.com/office/powerpoint/2010/main" val="376324336"/>
              </p:ext>
            </p:extLst>
          </p:nvPr>
        </p:nvGraphicFramePr>
        <p:xfrm>
          <a:off x="3284934" y="687388"/>
          <a:ext cx="5278041"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5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3AECEB-4D21-4386-9E7E-1D0F2FB2A580}"/>
              </a:ext>
            </a:extLst>
          </p:cNvPr>
          <p:cNvPicPr>
            <a:picLocks noChangeAspect="1"/>
          </p:cNvPicPr>
          <p:nvPr/>
        </p:nvPicPr>
        <p:blipFill rotWithShape="1">
          <a:blip r:embed="rId2"/>
          <a:srcRect t="148"/>
          <a:stretch/>
        </p:blipFill>
        <p:spPr>
          <a:xfrm>
            <a:off x="20" y="10"/>
            <a:ext cx="9143980" cy="6857990"/>
          </a:xfrm>
          <a:prstGeom prst="rect">
            <a:avLst/>
          </a:prstGeom>
        </p:spPr>
      </p:pic>
    </p:spTree>
    <p:extLst>
      <p:ext uri="{BB962C8B-B14F-4D97-AF65-F5344CB8AC3E}">
        <p14:creationId xmlns:p14="http://schemas.microsoft.com/office/powerpoint/2010/main" val="14405414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13B3132-8613-4B8A-AAA5-47528C1C8826}"/>
              </a:ext>
            </a:extLst>
          </p:cNvPr>
          <p:cNvPicPr>
            <a:picLocks noChangeAspect="1"/>
          </p:cNvPicPr>
          <p:nvPr/>
        </p:nvPicPr>
        <p:blipFill rotWithShape="1">
          <a:blip r:embed="rId2"/>
          <a:srcRect r="2" b="6309"/>
          <a:stretch/>
        </p:blipFill>
        <p:spPr>
          <a:xfrm>
            <a:off x="342900" y="457200"/>
            <a:ext cx="8458200" cy="5943600"/>
          </a:xfrm>
          <a:prstGeom prst="rect">
            <a:avLst/>
          </a:prstGeom>
        </p:spPr>
      </p:pic>
    </p:spTree>
    <p:extLst>
      <p:ext uri="{BB962C8B-B14F-4D97-AF65-F5344CB8AC3E}">
        <p14:creationId xmlns:p14="http://schemas.microsoft.com/office/powerpoint/2010/main" val="5900288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798234F-51C8-4C9E-BF3F-95159D157FC6}"/>
              </a:ext>
            </a:extLst>
          </p:cNvPr>
          <p:cNvSpPr>
            <a:spLocks noGrp="1"/>
          </p:cNvSpPr>
          <p:nvPr>
            <p:ph type="title"/>
          </p:nvPr>
        </p:nvSpPr>
        <p:spPr>
          <a:xfrm>
            <a:off x="825501" y="1031353"/>
            <a:ext cx="5802192" cy="3181135"/>
          </a:xfrm>
        </p:spPr>
        <p:txBody>
          <a:bodyPr vert="horz" lIns="91440" tIns="45720" rIns="91440" bIns="45720" rtlCol="0" anchor="ctr">
            <a:normAutofit/>
          </a:bodyPr>
          <a:lstStyle/>
          <a:p>
            <a:pPr algn="l" defTabSz="914400">
              <a:lnSpc>
                <a:spcPct val="90000"/>
              </a:lnSpc>
            </a:pPr>
            <a:r>
              <a:rPr lang="en-US" sz="5700" kern="1200">
                <a:solidFill>
                  <a:srgbClr val="FFFFFF"/>
                </a:solidFill>
                <a:latin typeface="+mj-lt"/>
                <a:ea typeface="+mj-ea"/>
                <a:cs typeface="+mj-cs"/>
              </a:rPr>
              <a:t>How do you diagnosis it?</a:t>
            </a:r>
          </a:p>
        </p:txBody>
      </p:sp>
      <p:sp>
        <p:nvSpPr>
          <p:cNvPr id="31" name="Rectangle 30">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0032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75" name="Rectangle 106">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76" name="Rectangle 10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34" name="Rectangle 2"/>
          <p:cNvSpPr>
            <a:spLocks noChangeArrowheads="1"/>
          </p:cNvSpPr>
          <p:nvPr/>
        </p:nvSpPr>
        <p:spPr bwMode="auto">
          <a:xfrm>
            <a:off x="628650" y="585216"/>
            <a:ext cx="78867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4400">
                <a:solidFill>
                  <a:schemeClr val="bg1"/>
                </a:solidFill>
                <a:effectLst>
                  <a:outerShdw blurRad="38100" dist="38100" dir="2700000" algn="tl">
                    <a:srgbClr val="000000"/>
                  </a:outerShdw>
                </a:effectLst>
                <a:latin typeface="+mj-lt"/>
                <a:ea typeface="+mj-ea"/>
                <a:cs typeface="+mj-cs"/>
              </a:rPr>
              <a:t>Establishing a Diagnosis</a:t>
            </a:r>
          </a:p>
        </p:txBody>
      </p:sp>
      <p:pic>
        <p:nvPicPr>
          <p:cNvPr id="4" name="Picture 3">
            <a:extLst>
              <a:ext uri="{FF2B5EF4-FFF2-40B4-BE49-F238E27FC236}">
                <a16:creationId xmlns:a16="http://schemas.microsoft.com/office/drawing/2014/main" id="{EF1480A0-9CB3-45B0-AEDE-4A18E77617C8}"/>
              </a:ext>
            </a:extLst>
          </p:cNvPr>
          <p:cNvPicPr>
            <a:picLocks noChangeAspect="1"/>
          </p:cNvPicPr>
          <p:nvPr/>
        </p:nvPicPr>
        <p:blipFill rotWithShape="1">
          <a:blip r:embed="rId2"/>
          <a:srcRect l="4285"/>
          <a:stretch/>
        </p:blipFill>
        <p:spPr>
          <a:xfrm>
            <a:off x="630936" y="2516778"/>
            <a:ext cx="3550447" cy="2778461"/>
          </a:xfrm>
          <a:prstGeom prst="rect">
            <a:avLst/>
          </a:prstGeom>
        </p:spPr>
      </p:pic>
      <p:sp>
        <p:nvSpPr>
          <p:cNvPr id="120835" name="Rectangle 3"/>
          <p:cNvSpPr>
            <a:spLocks noChangeArrowheads="1"/>
          </p:cNvSpPr>
          <p:nvPr/>
        </p:nvSpPr>
        <p:spPr bwMode="auto">
          <a:xfrm>
            <a:off x="4181384" y="2516778"/>
            <a:ext cx="4962616" cy="30495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eaLnBrk="0" hangingPunct="0">
              <a:defRPr sz="2400">
                <a:solidFill>
                  <a:srgbClr val="008000"/>
                </a:solidFill>
                <a:latin typeface="Times New Roman" panose="02020603050405020304" pitchFamily="18" charset="0"/>
                <a:ea typeface="MS PGothic" panose="020B0600070205080204" pitchFamily="34" charset="-128"/>
              </a:defRPr>
            </a:lvl1pPr>
            <a:lvl2pPr marL="742950" indent="-285750" eaLnBrk="0" hangingPunct="0">
              <a:defRPr sz="2400">
                <a:solidFill>
                  <a:srgbClr val="008000"/>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008000"/>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008000"/>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008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9pPr>
          </a:lstStyle>
          <a:p>
            <a:pPr indent="-228600" defTabSz="914400" eaLnBrk="1" hangingPunct="1">
              <a:lnSpc>
                <a:spcPct val="90000"/>
              </a:lnSpc>
              <a:spcBef>
                <a:spcPct val="20000"/>
              </a:spcBef>
              <a:buClr>
                <a:schemeClr val="accent2"/>
              </a:buClr>
              <a:buSzPct val="80000"/>
              <a:buFont typeface="Arial" panose="020B0604020202020204" pitchFamily="34" charset="0"/>
              <a:buChar char="•"/>
            </a:pPr>
            <a:r>
              <a:rPr lang="en-US" altLang="en-US" sz="2200" dirty="0">
                <a:solidFill>
                  <a:schemeClr val="tx1"/>
                </a:solidFill>
                <a:latin typeface="+mn-lt"/>
                <a:ea typeface="+mn-ea"/>
              </a:rPr>
              <a:t>There is no single test to identify ADHD</a:t>
            </a:r>
          </a:p>
          <a:p>
            <a:pPr indent="-228600" defTabSz="914400" eaLnBrk="1" hangingPunct="1">
              <a:lnSpc>
                <a:spcPct val="90000"/>
              </a:lnSpc>
              <a:spcBef>
                <a:spcPct val="20000"/>
              </a:spcBef>
              <a:buClr>
                <a:schemeClr val="accent2"/>
              </a:buClr>
              <a:buSzPct val="80000"/>
              <a:buFont typeface="Arial" panose="020B0604020202020204" pitchFamily="34" charset="0"/>
              <a:buChar char="•"/>
            </a:pPr>
            <a:r>
              <a:rPr lang="en-US" altLang="en-US" sz="2200" dirty="0">
                <a:solidFill>
                  <a:schemeClr val="tx1"/>
                </a:solidFill>
                <a:latin typeface="+mn-lt"/>
                <a:ea typeface="+mn-ea"/>
              </a:rPr>
              <a:t>No “Brain Scan”</a:t>
            </a:r>
          </a:p>
          <a:p>
            <a:pPr indent="-228600" defTabSz="914400" eaLnBrk="1" hangingPunct="1">
              <a:lnSpc>
                <a:spcPct val="90000"/>
              </a:lnSpc>
              <a:spcBef>
                <a:spcPct val="20000"/>
              </a:spcBef>
              <a:buClr>
                <a:schemeClr val="accent2"/>
              </a:buClr>
              <a:buSzPct val="80000"/>
              <a:buFont typeface="Arial" panose="020B0604020202020204" pitchFamily="34" charset="0"/>
              <a:buChar char="•"/>
            </a:pPr>
            <a:r>
              <a:rPr lang="en-US" altLang="en-US" sz="2200" dirty="0">
                <a:solidFill>
                  <a:schemeClr val="tx1"/>
                </a:solidFill>
                <a:latin typeface="+mn-lt"/>
                <a:ea typeface="+mn-ea"/>
              </a:rPr>
              <a:t>Available </a:t>
            </a:r>
            <a:r>
              <a:rPr lang="en-US" altLang="ja-JP" sz="2200" dirty="0">
                <a:solidFill>
                  <a:schemeClr val="tx1"/>
                </a:solidFill>
                <a:latin typeface="+mn-lt"/>
                <a:ea typeface="+mn-ea"/>
              </a:rPr>
              <a:t>“psychological tests” are primarily Continuous Performance Tests (CPTs)</a:t>
            </a:r>
          </a:p>
          <a:p>
            <a:pPr indent="-228600" defTabSz="914400" eaLnBrk="1" hangingPunct="1">
              <a:lnSpc>
                <a:spcPct val="90000"/>
              </a:lnSpc>
              <a:spcBef>
                <a:spcPct val="20000"/>
              </a:spcBef>
              <a:buClr>
                <a:schemeClr val="accent2"/>
              </a:buClr>
              <a:buSzPct val="80000"/>
              <a:buFont typeface="Arial" panose="020B0604020202020204" pitchFamily="34" charset="0"/>
              <a:buChar char="•"/>
            </a:pPr>
            <a:r>
              <a:rPr lang="en-US" altLang="en-US" sz="2200" dirty="0">
                <a:solidFill>
                  <a:schemeClr val="tx1"/>
                </a:solidFill>
                <a:latin typeface="+mn-lt"/>
                <a:ea typeface="+mn-ea"/>
              </a:rPr>
              <a:t>Diagnosis must be multi-factorial</a:t>
            </a:r>
          </a:p>
        </p:txBody>
      </p:sp>
      <p:pic>
        <p:nvPicPr>
          <p:cNvPr id="6" name="Graphic 5" descr="No sign outline">
            <a:extLst>
              <a:ext uri="{FF2B5EF4-FFF2-40B4-BE49-F238E27FC236}">
                <a16:creationId xmlns:a16="http://schemas.microsoft.com/office/drawing/2014/main" id="{C72AF539-1509-45EC-9951-683ECB077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1081" y="2496310"/>
            <a:ext cx="2630156" cy="2630156"/>
          </a:xfrm>
          <a:prstGeom prst="rect">
            <a:avLst/>
          </a:prstGeom>
        </p:spPr>
      </p:pic>
    </p:spTree>
    <p:extLst>
      <p:ext uri="{BB962C8B-B14F-4D97-AF65-F5344CB8AC3E}">
        <p14:creationId xmlns:p14="http://schemas.microsoft.com/office/powerpoint/2010/main" val="637870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1858" name="Rectangle 2"/>
          <p:cNvSpPr>
            <a:spLocks noChangeArrowheads="1"/>
          </p:cNvSpPr>
          <p:nvPr/>
        </p:nvSpPr>
        <p:spPr bwMode="auto">
          <a:xfrm>
            <a:off x="548640" y="731520"/>
            <a:ext cx="4567428" cy="14264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4400" kern="1200">
                <a:solidFill>
                  <a:srgbClr val="FFFFFF"/>
                </a:solidFill>
                <a:effectLst>
                  <a:outerShdw blurRad="38100" dist="38100" dir="2700000" algn="tl">
                    <a:srgbClr val="000000"/>
                  </a:outerShdw>
                </a:effectLst>
                <a:latin typeface="+mj-lt"/>
                <a:ea typeface="+mj-ea"/>
                <a:cs typeface="+mj-cs"/>
              </a:rPr>
              <a:t>Establishing a Diagnosis</a:t>
            </a: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Rectangle 7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9" name="Rectangle 3"/>
          <p:cNvSpPr>
            <a:spLocks noChangeArrowheads="1"/>
          </p:cNvSpPr>
          <p:nvPr/>
        </p:nvSpPr>
        <p:spPr bwMode="auto">
          <a:xfrm>
            <a:off x="592092" y="2798385"/>
            <a:ext cx="7948296" cy="32832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eaLnBrk="0" hangingPunct="0">
              <a:defRPr sz="2400">
                <a:solidFill>
                  <a:srgbClr val="008000"/>
                </a:solidFill>
                <a:latin typeface="Times New Roman" panose="02020603050405020304" pitchFamily="18" charset="0"/>
                <a:ea typeface="MS PGothic" panose="020B0600070205080204" pitchFamily="34" charset="-128"/>
              </a:defRPr>
            </a:lvl1pPr>
            <a:lvl2pPr marL="742950" indent="-285750" eaLnBrk="0" hangingPunct="0">
              <a:defRPr sz="2400">
                <a:solidFill>
                  <a:srgbClr val="008000"/>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008000"/>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008000"/>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008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9pPr>
          </a:lstStyle>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500" dirty="0">
                <a:solidFill>
                  <a:schemeClr val="tx1"/>
                </a:solidFill>
                <a:latin typeface="+mn-lt"/>
                <a:ea typeface="+mn-ea"/>
              </a:rPr>
              <a:t>Diagnostic Assessment of Primary Complaint</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500" dirty="0">
                <a:solidFill>
                  <a:schemeClr val="tx1"/>
                </a:solidFill>
                <a:latin typeface="+mn-lt"/>
                <a:ea typeface="+mn-ea"/>
              </a:rPr>
              <a:t>Clinical Assessment/ Interview</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500" dirty="0">
                <a:solidFill>
                  <a:schemeClr val="tx1"/>
                </a:solidFill>
                <a:latin typeface="+mn-lt"/>
                <a:ea typeface="+mn-ea"/>
              </a:rPr>
              <a:t>Review of Psychiatric Systems </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500" dirty="0">
                <a:solidFill>
                  <a:schemeClr val="tx1"/>
                </a:solidFill>
                <a:latin typeface="+mn-lt"/>
                <a:ea typeface="+mn-ea"/>
              </a:rPr>
              <a:t>Medical, Psychiatric, &amp; Developmental History</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500" dirty="0">
                <a:solidFill>
                  <a:schemeClr val="tx1"/>
                </a:solidFill>
                <a:latin typeface="+mn-lt"/>
                <a:ea typeface="+mn-ea"/>
              </a:rPr>
              <a:t>Detailed Educational History</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500" dirty="0">
                <a:solidFill>
                  <a:schemeClr val="tx1"/>
                </a:solidFill>
                <a:latin typeface="+mn-lt"/>
                <a:ea typeface="+mn-ea"/>
              </a:rPr>
              <a:t>Detailed Family &amp; Social History</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500" dirty="0">
                <a:solidFill>
                  <a:schemeClr val="tx1"/>
                </a:solidFill>
                <a:latin typeface="+mn-lt"/>
                <a:ea typeface="+mn-ea"/>
              </a:rPr>
              <a:t>Timeline of Symptoms</a:t>
            </a:r>
          </a:p>
        </p:txBody>
      </p:sp>
    </p:spTree>
    <p:extLst>
      <p:ext uri="{BB962C8B-B14F-4D97-AF65-F5344CB8AC3E}">
        <p14:creationId xmlns:p14="http://schemas.microsoft.com/office/powerpoint/2010/main" val="382632495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5"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2882" name="Rectangle 2"/>
          <p:cNvSpPr>
            <a:spLocks noChangeArrowheads="1"/>
          </p:cNvSpPr>
          <p:nvPr/>
        </p:nvSpPr>
        <p:spPr bwMode="auto">
          <a:xfrm>
            <a:off x="349758" y="686862"/>
            <a:ext cx="2489982" cy="32375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3300" kern="1200" dirty="0">
                <a:solidFill>
                  <a:srgbClr val="FFFFFF"/>
                </a:solidFill>
                <a:effectLst>
                  <a:outerShdw blurRad="38100" dist="38100" dir="2700000" algn="tl">
                    <a:srgbClr val="000000"/>
                  </a:outerShdw>
                </a:effectLst>
                <a:latin typeface="+mj-lt"/>
                <a:ea typeface="+mj-ea"/>
                <a:cs typeface="+mj-cs"/>
              </a:rPr>
              <a:t>Establishing a Diagnosis</a:t>
            </a:r>
          </a:p>
        </p:txBody>
      </p:sp>
      <p:sp>
        <p:nvSpPr>
          <p:cNvPr id="122886"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2887"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3" name="Rectangle 3"/>
          <p:cNvSpPr>
            <a:spLocks noChangeArrowheads="1"/>
          </p:cNvSpPr>
          <p:nvPr/>
        </p:nvSpPr>
        <p:spPr bwMode="auto">
          <a:xfrm>
            <a:off x="3033452" y="448055"/>
            <a:ext cx="5529523" cy="60253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eaLnBrk="0" hangingPunct="0">
              <a:defRPr sz="2400">
                <a:solidFill>
                  <a:srgbClr val="008000"/>
                </a:solidFill>
                <a:latin typeface="Times New Roman" panose="02020603050405020304" pitchFamily="18" charset="0"/>
                <a:ea typeface="MS PGothic" panose="020B0600070205080204" pitchFamily="34" charset="-128"/>
              </a:defRPr>
            </a:lvl1pPr>
            <a:lvl2pPr marL="742950" indent="-285750" eaLnBrk="0" hangingPunct="0">
              <a:defRPr sz="2400">
                <a:solidFill>
                  <a:srgbClr val="008000"/>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008000"/>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008000"/>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008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9pPr>
          </a:lstStyle>
          <a:p>
            <a:pPr marL="0" indent="-228600" defTabSz="914400" eaLnBrk="1" hangingPunct="1">
              <a:lnSpc>
                <a:spcPct val="90000"/>
              </a:lnSpc>
              <a:spcBef>
                <a:spcPct val="20000"/>
              </a:spcBef>
              <a:buClr>
                <a:schemeClr val="accent2"/>
              </a:buClr>
              <a:buSzPct val="80000"/>
              <a:buFont typeface="Arial" panose="020B0604020202020204" pitchFamily="34" charset="0"/>
              <a:buChar char="•"/>
            </a:pPr>
            <a:r>
              <a:rPr lang="en-US" altLang="en-US" sz="2100" dirty="0">
                <a:solidFill>
                  <a:schemeClr val="tx1"/>
                </a:solidFill>
                <a:latin typeface="+mn-lt"/>
                <a:ea typeface="+mn-ea"/>
              </a:rPr>
              <a:t> Collateral information:</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100" dirty="0">
                <a:solidFill>
                  <a:schemeClr val="tx1"/>
                </a:solidFill>
                <a:latin typeface="+mn-lt"/>
                <a:ea typeface="+mn-ea"/>
              </a:rPr>
              <a:t>Patient, Primary Caregivers (parents, grandparents, etc.)</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100" dirty="0">
                <a:solidFill>
                  <a:schemeClr val="tx1"/>
                </a:solidFill>
                <a:latin typeface="+mn-lt"/>
                <a:ea typeface="+mn-ea"/>
              </a:rPr>
              <a:t>Teachers, School Counselors, Sunday School Teachers</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100" dirty="0">
                <a:solidFill>
                  <a:schemeClr val="tx1"/>
                </a:solidFill>
                <a:latin typeface="+mn-lt"/>
                <a:ea typeface="+mn-ea"/>
              </a:rPr>
              <a:t>Coaches, Music Teachers</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endParaRPr lang="en-US" altLang="ja-JP" sz="2100" dirty="0">
              <a:solidFill>
                <a:schemeClr val="tx1"/>
              </a:solidFill>
              <a:latin typeface="+mn-lt"/>
              <a:ea typeface="+mn-ea"/>
            </a:endParaRPr>
          </a:p>
          <a:p>
            <a:pPr marL="0" indent="-228600" defTabSz="914400" eaLnBrk="1" hangingPunct="1">
              <a:lnSpc>
                <a:spcPct val="90000"/>
              </a:lnSpc>
              <a:spcBef>
                <a:spcPct val="20000"/>
              </a:spcBef>
              <a:buClr>
                <a:schemeClr val="accent2"/>
              </a:buClr>
              <a:buSzPct val="80000"/>
              <a:buFont typeface="Arial" panose="020B0604020202020204" pitchFamily="34" charset="0"/>
              <a:buChar char="•"/>
            </a:pPr>
            <a:r>
              <a:rPr lang="en-US" altLang="en-US" sz="2100" dirty="0">
                <a:solidFill>
                  <a:schemeClr val="tx1"/>
                </a:solidFill>
                <a:latin typeface="+mn-lt"/>
                <a:ea typeface="+mn-ea"/>
              </a:rPr>
              <a:t> Symptoms in ≥ 1 setting:</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100" b="1" dirty="0">
                <a:solidFill>
                  <a:schemeClr val="tx1"/>
                </a:solidFill>
                <a:latin typeface="+mn-lt"/>
                <a:ea typeface="+mn-ea"/>
              </a:rPr>
              <a:t>Never </a:t>
            </a:r>
            <a:r>
              <a:rPr lang="en-US" altLang="en-US" sz="2100" dirty="0">
                <a:solidFill>
                  <a:schemeClr val="tx1"/>
                </a:solidFill>
                <a:latin typeface="+mn-lt"/>
                <a:ea typeface="+mn-ea"/>
              </a:rPr>
              <a:t>diagnose ADHD in a 1:1 interview</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100" dirty="0">
                <a:solidFill>
                  <a:schemeClr val="tx1"/>
                </a:solidFill>
                <a:latin typeface="+mn-lt"/>
                <a:ea typeface="+mn-ea"/>
              </a:rPr>
              <a:t>Individuals with ADHD can often function well in certain settings with no signs of symptoms when they are interested and maintain total focus (e.g., playing Nintendo, watching videos, etc.) </a:t>
            </a:r>
          </a:p>
          <a:p>
            <a:pPr marL="914400"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100" dirty="0">
                <a:solidFill>
                  <a:schemeClr val="tx1"/>
                </a:solidFill>
                <a:latin typeface="+mn-lt"/>
                <a:ea typeface="+mn-ea"/>
              </a:rPr>
              <a:t>Symptoms in group settings are a must!</a:t>
            </a:r>
          </a:p>
          <a:p>
            <a:pPr lvl="1" indent="-228600" defTabSz="914400" eaLnBrk="1" hangingPunct="1">
              <a:lnSpc>
                <a:spcPct val="90000"/>
              </a:lnSpc>
              <a:spcBef>
                <a:spcPct val="20000"/>
              </a:spcBef>
              <a:buClr>
                <a:schemeClr val="tx1"/>
              </a:buClr>
              <a:buSzPct val="90000"/>
              <a:buFont typeface="Arial" panose="020B0604020202020204" pitchFamily="34" charset="0"/>
              <a:buChar char="•"/>
            </a:pPr>
            <a:endParaRPr lang="en-US" altLang="en-US" sz="2100" dirty="0">
              <a:solidFill>
                <a:schemeClr val="tx1"/>
              </a:solidFill>
              <a:latin typeface="+mn-lt"/>
              <a:ea typeface="+mn-ea"/>
            </a:endParaRPr>
          </a:p>
        </p:txBody>
      </p:sp>
    </p:spTree>
    <p:extLst>
      <p:ext uri="{BB962C8B-B14F-4D97-AF65-F5344CB8AC3E}">
        <p14:creationId xmlns:p14="http://schemas.microsoft.com/office/powerpoint/2010/main" val="305290264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4930" name="Rectangle 2"/>
          <p:cNvSpPr>
            <a:spLocks noChangeArrowheads="1"/>
          </p:cNvSpPr>
          <p:nvPr/>
        </p:nvSpPr>
        <p:spPr bwMode="auto">
          <a:xfrm>
            <a:off x="582930" y="731519"/>
            <a:ext cx="2133893" cy="32375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3300" kern="1200">
                <a:solidFill>
                  <a:srgbClr val="FFFFFF"/>
                </a:solidFill>
                <a:effectLst>
                  <a:outerShdw blurRad="38100" dist="38100" dir="2700000" algn="tl">
                    <a:srgbClr val="000000"/>
                  </a:outerShdw>
                </a:effectLst>
                <a:latin typeface="+mj-lt"/>
                <a:ea typeface="+mj-ea"/>
                <a:cs typeface="+mj-cs"/>
              </a:rPr>
              <a:t>Establishing a Diagnosis</a:t>
            </a: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1" name="Rectangle 3"/>
          <p:cNvSpPr>
            <a:spLocks noChangeArrowheads="1"/>
          </p:cNvSpPr>
          <p:nvPr/>
        </p:nvSpPr>
        <p:spPr bwMode="auto">
          <a:xfrm>
            <a:off x="3284781" y="686862"/>
            <a:ext cx="5278194" cy="54751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eaLnBrk="0" hangingPunct="0">
              <a:defRPr sz="2400">
                <a:solidFill>
                  <a:srgbClr val="008000"/>
                </a:solidFill>
                <a:latin typeface="Times New Roman" panose="02020603050405020304" pitchFamily="18" charset="0"/>
                <a:ea typeface="MS PGothic" panose="020B0600070205080204" pitchFamily="34" charset="-128"/>
              </a:defRPr>
            </a:lvl1pPr>
            <a:lvl2pPr marL="742950" indent="-285750" eaLnBrk="0" hangingPunct="0">
              <a:defRPr sz="2400">
                <a:solidFill>
                  <a:srgbClr val="008000"/>
                </a:solidFill>
                <a:latin typeface="Times New Roman" panose="02020603050405020304" pitchFamily="18" charset="0"/>
                <a:ea typeface="MS PGothic" panose="020B0600070205080204" pitchFamily="34" charset="-128"/>
              </a:defRPr>
            </a:lvl2pPr>
            <a:lvl3pPr marL="1143000" indent="-228600" eaLnBrk="0" hangingPunct="0">
              <a:defRPr sz="2400">
                <a:solidFill>
                  <a:srgbClr val="008000"/>
                </a:solidFill>
                <a:latin typeface="Times New Roman" panose="02020603050405020304" pitchFamily="18" charset="0"/>
                <a:ea typeface="MS PGothic" panose="020B0600070205080204" pitchFamily="34" charset="-128"/>
              </a:defRPr>
            </a:lvl3pPr>
            <a:lvl4pPr marL="1600200" indent="-228600" eaLnBrk="0" hangingPunct="0">
              <a:defRPr sz="2400">
                <a:solidFill>
                  <a:srgbClr val="008000"/>
                </a:solidFill>
                <a:latin typeface="Times New Roman" panose="02020603050405020304" pitchFamily="18" charset="0"/>
                <a:ea typeface="MS PGothic" panose="020B0600070205080204" pitchFamily="34" charset="-128"/>
              </a:defRPr>
            </a:lvl4pPr>
            <a:lvl5pPr marL="2057400" indent="-228600" eaLnBrk="0" hangingPunct="0">
              <a:defRPr sz="2400">
                <a:solidFill>
                  <a:srgbClr val="008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8000"/>
                </a:solidFill>
                <a:latin typeface="Times New Roman" panose="02020603050405020304" pitchFamily="18" charset="0"/>
                <a:ea typeface="MS PGothic" panose="020B0600070205080204" pitchFamily="34" charset="-128"/>
              </a:defRPr>
            </a:lvl9pPr>
          </a:lstStyle>
          <a:p>
            <a:pPr marL="0" indent="0" defTabSz="914400" eaLnBrk="1" hangingPunct="1">
              <a:lnSpc>
                <a:spcPct val="90000"/>
              </a:lnSpc>
              <a:spcBef>
                <a:spcPct val="20000"/>
              </a:spcBef>
              <a:buClr>
                <a:schemeClr val="accent2"/>
              </a:buClr>
              <a:buSzPct val="80000"/>
            </a:pPr>
            <a:r>
              <a:rPr lang="en-US" altLang="en-US" sz="2300" dirty="0">
                <a:solidFill>
                  <a:schemeClr val="tx1"/>
                </a:solidFill>
                <a:latin typeface="+mn-lt"/>
                <a:ea typeface="+mn-ea"/>
              </a:rPr>
              <a:t>Use rating scales</a:t>
            </a:r>
          </a:p>
          <a:p>
            <a:pPr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300" b="1" dirty="0">
                <a:solidFill>
                  <a:schemeClr val="tx1"/>
                </a:solidFill>
                <a:latin typeface="+mn-lt"/>
                <a:ea typeface="+mn-ea"/>
              </a:rPr>
              <a:t>Vanderbilt  (parents &amp; teachers, initial and follow-up)</a:t>
            </a:r>
          </a:p>
          <a:p>
            <a:pPr marL="457200" lvl="1" indent="-228600" defTabSz="914400" eaLnBrk="1" hangingPunct="1">
              <a:lnSpc>
                <a:spcPct val="90000"/>
              </a:lnSpc>
              <a:spcBef>
                <a:spcPct val="20000"/>
              </a:spcBef>
              <a:buClr>
                <a:schemeClr val="tx1"/>
              </a:buClr>
              <a:buSzPct val="90000"/>
              <a:buFont typeface="Arial" panose="020B0604020202020204" pitchFamily="34" charset="0"/>
              <a:buChar char="•"/>
            </a:pPr>
            <a:endParaRPr lang="en-US" altLang="en-US" sz="2300" dirty="0">
              <a:solidFill>
                <a:schemeClr val="tx1"/>
              </a:solidFill>
              <a:latin typeface="+mn-lt"/>
              <a:ea typeface="+mn-ea"/>
            </a:endParaRPr>
          </a:p>
          <a:p>
            <a:pPr marL="228600" lvl="1" indent="0" defTabSz="914400" eaLnBrk="1" hangingPunct="1">
              <a:lnSpc>
                <a:spcPct val="90000"/>
              </a:lnSpc>
              <a:spcBef>
                <a:spcPct val="20000"/>
              </a:spcBef>
              <a:buClr>
                <a:schemeClr val="tx1"/>
              </a:buClr>
              <a:buSzPct val="90000"/>
            </a:pPr>
            <a:r>
              <a:rPr lang="en-US" altLang="en-US" sz="2300" dirty="0">
                <a:solidFill>
                  <a:schemeClr val="tx1"/>
                </a:solidFill>
                <a:highlight>
                  <a:srgbClr val="FFFF00"/>
                </a:highlight>
                <a:latin typeface="+mn-lt"/>
                <a:ea typeface="+mn-ea"/>
              </a:rPr>
              <a:t>Do not do a treatment trial</a:t>
            </a:r>
          </a:p>
          <a:p>
            <a:pPr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300" dirty="0">
                <a:solidFill>
                  <a:schemeClr val="tx1"/>
                </a:solidFill>
                <a:latin typeface="+mn-lt"/>
                <a:ea typeface="+mn-ea"/>
              </a:rPr>
              <a:t>Risk of adverse effects is significant</a:t>
            </a:r>
          </a:p>
          <a:p>
            <a:pPr lvl="1" indent="-228600" defTabSz="914400" eaLnBrk="1" hangingPunct="1">
              <a:lnSpc>
                <a:spcPct val="90000"/>
              </a:lnSpc>
              <a:spcBef>
                <a:spcPct val="20000"/>
              </a:spcBef>
              <a:buClr>
                <a:schemeClr val="tx1"/>
              </a:buClr>
              <a:buSzPct val="90000"/>
              <a:buFont typeface="Arial" panose="020B0604020202020204" pitchFamily="34" charset="0"/>
              <a:buChar char="•"/>
            </a:pPr>
            <a:r>
              <a:rPr lang="en-US" altLang="en-US" sz="2300" dirty="0">
                <a:solidFill>
                  <a:schemeClr val="tx1"/>
                </a:solidFill>
                <a:latin typeface="+mn-lt"/>
                <a:ea typeface="+mn-ea"/>
              </a:rPr>
              <a:t>Not necessarily </a:t>
            </a:r>
            <a:r>
              <a:rPr lang="en-US" altLang="ja-JP" sz="2300" dirty="0">
                <a:solidFill>
                  <a:schemeClr val="tx1"/>
                </a:solidFill>
                <a:latin typeface="+mn-lt"/>
                <a:ea typeface="+mn-ea"/>
              </a:rPr>
              <a:t>“diagnostic” even if effective</a:t>
            </a:r>
          </a:p>
          <a:p>
            <a:pPr lvl="1" indent="-228600" defTabSz="914400" eaLnBrk="1" hangingPunct="1">
              <a:lnSpc>
                <a:spcPct val="90000"/>
              </a:lnSpc>
              <a:spcBef>
                <a:spcPct val="20000"/>
              </a:spcBef>
              <a:buClr>
                <a:schemeClr val="tx1"/>
              </a:buClr>
              <a:buSzPct val="90000"/>
              <a:buFont typeface="Arial" panose="020B0604020202020204" pitchFamily="34" charset="0"/>
              <a:buChar char="•"/>
            </a:pPr>
            <a:endParaRPr lang="en-US" altLang="en-US" sz="2300" dirty="0">
              <a:solidFill>
                <a:schemeClr val="tx1"/>
              </a:solidFill>
              <a:latin typeface="+mn-lt"/>
              <a:ea typeface="+mn-ea"/>
            </a:endParaRPr>
          </a:p>
        </p:txBody>
      </p:sp>
    </p:spTree>
    <p:extLst>
      <p:ext uri="{BB962C8B-B14F-4D97-AF65-F5344CB8AC3E}">
        <p14:creationId xmlns:p14="http://schemas.microsoft.com/office/powerpoint/2010/main" val="266872622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 Differential Diagnosis</a:t>
            </a:r>
          </a:p>
        </p:txBody>
      </p:sp>
      <p:graphicFrame>
        <p:nvGraphicFramePr>
          <p:cNvPr id="8" name="Content Placeholder 2"/>
          <p:cNvGraphicFramePr>
            <a:graphicFrameLocks noGrp="1"/>
          </p:cNvGraphicFramePr>
          <p:nvPr>
            <p:ph idx="1"/>
            <p:extLst>
              <p:ext uri="{D42A27DB-BD31-4B8C-83A1-F6EECF244321}">
                <p14:modId xmlns:p14="http://schemas.microsoft.com/office/powerpoint/2010/main" val="1289253735"/>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64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94554" y="4756638"/>
            <a:ext cx="8354891" cy="930447"/>
          </a:xfrm>
        </p:spPr>
        <p:txBody>
          <a:bodyPr>
            <a:normAutofit/>
          </a:bodyPr>
          <a:lstStyle/>
          <a:p>
            <a:r>
              <a:rPr lang="en-US" sz="4700">
                <a:solidFill>
                  <a:srgbClr val="FFFFFF"/>
                </a:solidFill>
              </a:rPr>
              <a:t>ADHD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 y="334126"/>
            <a:ext cx="8622615" cy="39448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81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97E859-B3F2-49CE-90E0-0A68216A5454}"/>
              </a:ext>
            </a:extLst>
          </p:cNvPr>
          <p:cNvSpPr>
            <a:spLocks noGrp="1"/>
          </p:cNvSpPr>
          <p:nvPr>
            <p:ph type="ctrTitle"/>
          </p:nvPr>
        </p:nvSpPr>
        <p:spPr>
          <a:xfrm>
            <a:off x="825501" y="1111086"/>
            <a:ext cx="5767578" cy="2623885"/>
          </a:xfrm>
        </p:spPr>
        <p:txBody>
          <a:bodyPr anchor="ctr">
            <a:normAutofit/>
          </a:bodyPr>
          <a:lstStyle/>
          <a:p>
            <a:pPr algn="l">
              <a:lnSpc>
                <a:spcPct val="90000"/>
              </a:lnSpc>
            </a:pPr>
            <a:r>
              <a:rPr lang="en-US" sz="4000">
                <a:solidFill>
                  <a:srgbClr val="FFFFFF"/>
                </a:solidFill>
              </a:rPr>
              <a:t>How do you treat it?  </a:t>
            </a:r>
            <a:br>
              <a:rPr lang="en-US" sz="4000">
                <a:solidFill>
                  <a:srgbClr val="FFFFFF"/>
                </a:solidFill>
              </a:rPr>
            </a:br>
            <a:br>
              <a:rPr lang="en-US" sz="4000">
                <a:solidFill>
                  <a:srgbClr val="FFFFFF"/>
                </a:solidFill>
              </a:rPr>
            </a:br>
            <a:r>
              <a:rPr lang="en-US" sz="4000">
                <a:solidFill>
                  <a:srgbClr val="FFFFFF"/>
                </a:solidFill>
              </a:rPr>
              <a:t>Do you have to use meds?</a:t>
            </a:r>
            <a:br>
              <a:rPr lang="en-US" sz="4000">
                <a:solidFill>
                  <a:srgbClr val="FFFFFF"/>
                </a:solidFill>
              </a:rPr>
            </a:br>
            <a:endParaRPr lang="en-US" sz="4000">
              <a:solidFill>
                <a:srgbClr val="FFFFFF"/>
              </a:solidFill>
            </a:endParaRPr>
          </a:p>
        </p:txBody>
      </p:sp>
      <p:sp>
        <p:nvSpPr>
          <p:cNvPr id="35" name="Rectangle 34">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490532"/>
            <a:ext cx="1582948"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 name="Graphic 19" descr="Help">
            <a:extLst>
              <a:ext uri="{FF2B5EF4-FFF2-40B4-BE49-F238E27FC236}">
                <a16:creationId xmlns:a16="http://schemas.microsoft.com/office/drawing/2014/main" id="{FCDA45D7-B227-471D-B88E-C261B3998A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249" y="2746712"/>
            <a:ext cx="1364575" cy="1364575"/>
          </a:xfrm>
          <a:prstGeom prst="rect">
            <a:avLst/>
          </a:prstGeom>
        </p:spPr>
      </p:pic>
    </p:spTree>
    <p:extLst>
      <p:ext uri="{BB962C8B-B14F-4D97-AF65-F5344CB8AC3E}">
        <p14:creationId xmlns:p14="http://schemas.microsoft.com/office/powerpoint/2010/main" val="495857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Freeform: Shape 143">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6" name="Rectangle 145">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a:xfrm>
            <a:off x="605118" y="457201"/>
            <a:ext cx="2133600" cy="3588870"/>
          </a:xfrm>
        </p:spPr>
        <p:txBody>
          <a:bodyPr anchor="b">
            <a:normAutofit/>
          </a:bodyPr>
          <a:lstStyle/>
          <a:p>
            <a:pPr algn="r" eaLnBrk="1" hangingPunct="1">
              <a:defRPr/>
            </a:pPr>
            <a:r>
              <a:rPr lang="en-US" sz="3500" b="1">
                <a:solidFill>
                  <a:srgbClr val="FFFFFF"/>
                </a:solidFill>
              </a:rPr>
              <a:t>How Do You Treat? </a:t>
            </a:r>
          </a:p>
        </p:txBody>
      </p:sp>
      <p:sp>
        <p:nvSpPr>
          <p:cNvPr id="19459" name="Rectangle 3"/>
          <p:cNvSpPr>
            <a:spLocks noGrp="1" noChangeArrowheads="1"/>
          </p:cNvSpPr>
          <p:nvPr>
            <p:ph idx="1"/>
          </p:nvPr>
        </p:nvSpPr>
        <p:spPr>
          <a:xfrm>
            <a:off x="3206951" y="693267"/>
            <a:ext cx="3531200" cy="5534211"/>
          </a:xfrm>
        </p:spPr>
        <p:txBody>
          <a:bodyPr anchor="ctr">
            <a:noAutofit/>
          </a:bodyPr>
          <a:lstStyle/>
          <a:p>
            <a:pPr marL="514350" indent="-514350" eaLnBrk="1" hangingPunct="1">
              <a:buFont typeface="+mj-lt"/>
              <a:buAutoNum type="arabicPeriod"/>
            </a:pPr>
            <a:r>
              <a:rPr lang="en-US" altLang="en-US" sz="2200" b="1" dirty="0"/>
              <a:t>Medication</a:t>
            </a:r>
          </a:p>
          <a:p>
            <a:pPr marL="514350" indent="-514350" eaLnBrk="1" hangingPunct="1">
              <a:buFont typeface="+mj-lt"/>
              <a:buAutoNum type="arabicPeriod"/>
            </a:pPr>
            <a:r>
              <a:rPr lang="en-US" altLang="en-US" sz="2200" b="1" dirty="0"/>
              <a:t>Behavioral Therapy</a:t>
            </a:r>
          </a:p>
          <a:p>
            <a:pPr lvl="1" eaLnBrk="1" hangingPunct="1">
              <a:buFont typeface="Arial" panose="020B0604020202020204" pitchFamily="34" charset="0"/>
              <a:buChar char="•"/>
            </a:pPr>
            <a:r>
              <a:rPr lang="en-US" altLang="en-US" sz="2200" dirty="0"/>
              <a:t>Cognitive/Behavioral Therapy</a:t>
            </a:r>
          </a:p>
          <a:p>
            <a:pPr lvl="1" eaLnBrk="1" hangingPunct="1">
              <a:buFont typeface="Arial" panose="020B0604020202020204" pitchFamily="34" charset="0"/>
              <a:buChar char="•"/>
            </a:pPr>
            <a:r>
              <a:rPr lang="en-US" altLang="en-US" sz="2200" b="1" dirty="0"/>
              <a:t>Parent Management Training</a:t>
            </a:r>
          </a:p>
          <a:p>
            <a:pPr lvl="1" eaLnBrk="1" hangingPunct="1">
              <a:buFont typeface="Arial" panose="020B0604020202020204" pitchFamily="34" charset="0"/>
              <a:buChar char="•"/>
            </a:pPr>
            <a:r>
              <a:rPr lang="en-US" altLang="en-US" sz="2200" dirty="0"/>
              <a:t>Social Skills Training</a:t>
            </a:r>
          </a:p>
          <a:p>
            <a:pPr marL="514350" indent="-514350" eaLnBrk="1" hangingPunct="1">
              <a:buFont typeface="+mj-lt"/>
              <a:buAutoNum type="arabicPeriod"/>
            </a:pPr>
            <a:r>
              <a:rPr lang="en-US" altLang="en-US" sz="2200" b="1" dirty="0"/>
              <a:t>Educational Support</a:t>
            </a:r>
          </a:p>
          <a:p>
            <a:pPr lvl="1" eaLnBrk="1" hangingPunct="1">
              <a:buFont typeface="Arial" panose="020B0604020202020204" pitchFamily="34" charset="0"/>
              <a:buChar char="•"/>
            </a:pPr>
            <a:r>
              <a:rPr lang="en-US" altLang="en-US" sz="2200" dirty="0"/>
              <a:t>504</a:t>
            </a:r>
          </a:p>
          <a:p>
            <a:pPr lvl="1" eaLnBrk="1" hangingPunct="1">
              <a:buFont typeface="Arial" panose="020B0604020202020204" pitchFamily="34" charset="0"/>
              <a:buChar char="•"/>
            </a:pPr>
            <a:r>
              <a:rPr lang="en-US" altLang="en-US" sz="2200" dirty="0"/>
              <a:t>Individual Educational Plan (IEP)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208" y="531596"/>
            <a:ext cx="2117689" cy="211768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2233">
            <a:off x="6630821" y="3188173"/>
            <a:ext cx="2117689" cy="2335686"/>
          </a:xfrm>
          <a:prstGeom prst="rect">
            <a:avLst/>
          </a:prstGeom>
        </p:spPr>
      </p:pic>
    </p:spTree>
    <p:extLst>
      <p:ext uri="{BB962C8B-B14F-4D97-AF65-F5344CB8AC3E}">
        <p14:creationId xmlns:p14="http://schemas.microsoft.com/office/powerpoint/2010/main" val="966365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Freeform: Shape 195">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7" name="Rectangle 196">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5118" y="457201"/>
            <a:ext cx="2206398" cy="2409370"/>
          </a:xfrm>
        </p:spPr>
        <p:txBody>
          <a:bodyPr anchor="b">
            <a:normAutofit/>
          </a:bodyPr>
          <a:lstStyle/>
          <a:p>
            <a:pPr algn="l"/>
            <a:r>
              <a:rPr lang="en-US" sz="3200" b="1" dirty="0">
                <a:solidFill>
                  <a:srgbClr val="FFFFFF"/>
                </a:solidFill>
              </a:rPr>
              <a:t>Meds: Stimulants are 1st</a:t>
            </a:r>
            <a:br>
              <a:rPr lang="en-US" sz="3200" b="1" dirty="0">
                <a:solidFill>
                  <a:srgbClr val="FFFFFF"/>
                </a:solidFill>
              </a:rPr>
            </a:br>
            <a:endParaRPr lang="en-US" sz="3200" dirty="0">
              <a:solidFill>
                <a:srgbClr val="FFFFFF"/>
              </a:solidFill>
            </a:endParaRPr>
          </a:p>
        </p:txBody>
      </p:sp>
      <p:sp>
        <p:nvSpPr>
          <p:cNvPr id="3" name="Content Placeholder 2"/>
          <p:cNvSpPr>
            <a:spLocks noGrp="1"/>
          </p:cNvSpPr>
          <p:nvPr>
            <p:ph idx="1"/>
          </p:nvPr>
        </p:nvSpPr>
        <p:spPr>
          <a:xfrm>
            <a:off x="3070384" y="669363"/>
            <a:ext cx="3613445" cy="5534211"/>
          </a:xfrm>
        </p:spPr>
        <p:txBody>
          <a:bodyPr anchor="ctr">
            <a:normAutofit/>
          </a:bodyPr>
          <a:lstStyle/>
          <a:p>
            <a:pPr marL="0" indent="0">
              <a:buNone/>
            </a:pPr>
            <a:r>
              <a:rPr lang="en-US" sz="1700" b="1" dirty="0"/>
              <a:t> </a:t>
            </a:r>
          </a:p>
          <a:p>
            <a:pPr marL="0" indent="0">
              <a:buNone/>
            </a:pPr>
            <a:r>
              <a:rPr lang="en-US" sz="1700" b="1" i="1" dirty="0"/>
              <a:t>One of most effective treatments in psychiatry</a:t>
            </a:r>
          </a:p>
          <a:p>
            <a:pPr marL="0" indent="0">
              <a:buNone/>
            </a:pPr>
            <a:r>
              <a:rPr lang="en-US" sz="1700" dirty="0"/>
              <a:t>-70-80% efficacy on core symptoms</a:t>
            </a:r>
          </a:p>
          <a:p>
            <a:pPr marL="0" indent="0">
              <a:buNone/>
            </a:pPr>
            <a:r>
              <a:rPr lang="en-US" sz="1700" dirty="0"/>
              <a:t>-Generally well-tolerated</a:t>
            </a:r>
          </a:p>
          <a:p>
            <a:pPr marL="517525" lvl="1" indent="0">
              <a:buNone/>
            </a:pPr>
            <a:endParaRPr lang="en-US" sz="1700" dirty="0"/>
          </a:p>
          <a:p>
            <a:pPr marL="0" indent="0">
              <a:buNone/>
            </a:pPr>
            <a:r>
              <a:rPr lang="en-US" sz="1700" b="1" i="1" dirty="0"/>
              <a:t>Non-stimulants are 2</a:t>
            </a:r>
            <a:r>
              <a:rPr lang="en-US" sz="1700" b="1" i="1" baseline="30000" dirty="0"/>
              <a:t>nd</a:t>
            </a:r>
            <a:r>
              <a:rPr lang="en-US" sz="1700" b="1" i="1" dirty="0"/>
              <a:t> line</a:t>
            </a:r>
          </a:p>
          <a:p>
            <a:pPr marL="0" indent="0">
              <a:buNone/>
            </a:pPr>
            <a:r>
              <a:rPr lang="en-US" sz="1700" dirty="0"/>
              <a:t>-stimulant augmentation</a:t>
            </a:r>
          </a:p>
          <a:p>
            <a:pPr marL="0" indent="0">
              <a:buNone/>
            </a:pPr>
            <a:r>
              <a:rPr lang="en-US" sz="1700" dirty="0"/>
              <a:t>-comorbid conditions</a:t>
            </a:r>
          </a:p>
          <a:p>
            <a:pPr marL="0" indent="0">
              <a:buNone/>
            </a:pPr>
            <a:r>
              <a:rPr lang="en-US" sz="1700" dirty="0"/>
              <a:t>-Alpha 2 Agonists (</a:t>
            </a:r>
            <a:r>
              <a:rPr lang="en-US" sz="1700" dirty="0" err="1"/>
              <a:t>tenex</a:t>
            </a:r>
            <a:r>
              <a:rPr lang="en-US" sz="1700" dirty="0"/>
              <a:t>, </a:t>
            </a:r>
            <a:r>
              <a:rPr lang="en-US" sz="1700" dirty="0" err="1"/>
              <a:t>Intuniv</a:t>
            </a:r>
            <a:r>
              <a:rPr lang="en-US" sz="1700" dirty="0"/>
              <a:t>, Clonidine)</a:t>
            </a:r>
          </a:p>
          <a:p>
            <a:pPr marL="0" indent="0">
              <a:buNone/>
            </a:pPr>
            <a:r>
              <a:rPr lang="en-US" sz="1700" dirty="0"/>
              <a:t>Dopamine Norepinephrine Reuptake Inhibitor (Wellbutrin)</a:t>
            </a:r>
          </a:p>
          <a:p>
            <a:pPr marL="0" indent="0">
              <a:buNone/>
            </a:pPr>
            <a:r>
              <a:rPr lang="en-US" sz="1700" dirty="0"/>
              <a:t>Norepinephrine Reuptake Inhibitor (Strattera) </a:t>
            </a:r>
          </a:p>
          <a:p>
            <a:pPr lvl="1"/>
            <a:endParaRPr lang="en-US" sz="1700" dirty="0"/>
          </a:p>
        </p:txBody>
      </p:sp>
      <p:pic>
        <p:nvPicPr>
          <p:cNvPr id="1028" name="Picture 4" descr="C:\Users\spustiln\AppData\Local\Microsoft\Windows\Temporary Internet Files\Content.IE5\H0HUY3EN\MC900368222[1].wm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86322" y="948752"/>
            <a:ext cx="2117689" cy="20090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pustiln\AppData\Local\Microsoft\Windows\Temporary Internet Files\Content.IE5\RMEGUKFR\MC900389916[1].wm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86322" y="4440582"/>
            <a:ext cx="2117689" cy="206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49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timulants Found to Improve ADHD">
            <a:extLst>
              <a:ext uri="{FF2B5EF4-FFF2-40B4-BE49-F238E27FC236}">
                <a16:creationId xmlns:a16="http://schemas.microsoft.com/office/drawing/2014/main" id="{98D23269-DAE8-46D6-8D6F-FC0C4FC6BA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100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825501" y="1031353"/>
            <a:ext cx="5802192" cy="3181135"/>
          </a:xfrm>
        </p:spPr>
        <p:txBody>
          <a:bodyPr vert="horz" lIns="91440" tIns="45720" rIns="91440" bIns="45720" rtlCol="0" anchor="ctr">
            <a:normAutofit/>
          </a:bodyPr>
          <a:lstStyle/>
          <a:p>
            <a:pPr algn="l" defTabSz="914400">
              <a:lnSpc>
                <a:spcPct val="90000"/>
              </a:lnSpc>
            </a:pPr>
            <a:r>
              <a:rPr lang="en-US" kern="1200" dirty="0">
                <a:solidFill>
                  <a:srgbClr val="FFFFFF"/>
                </a:solidFill>
                <a:latin typeface="+mj-lt"/>
                <a:ea typeface="+mj-ea"/>
                <a:cs typeface="+mj-cs"/>
              </a:rPr>
              <a:t>What is a stimulant?</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Why would you give a hyperactive kid a stimulant?</a:t>
            </a:r>
          </a:p>
        </p:txBody>
      </p:sp>
      <p:sp>
        <p:nvSpPr>
          <p:cNvPr id="53" name="Rectangle 5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Rectangle 54">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Rectangle 56">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8061268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3">
            <a:extLst>
              <a:ext uri="{FF2B5EF4-FFF2-40B4-BE49-F238E27FC236}">
                <a16:creationId xmlns:a16="http://schemas.microsoft.com/office/drawing/2014/main" id="{41577481-6B8D-4322-B6A4-782FA011A068}"/>
              </a:ext>
            </a:extLst>
          </p:cNvPr>
          <p:cNvSpPr>
            <a:spLocks noGrp="1" noChangeArrowheads="1"/>
          </p:cNvSpPr>
          <p:nvPr>
            <p:ph idx="1"/>
          </p:nvPr>
        </p:nvSpPr>
        <p:spPr>
          <a:xfrm>
            <a:off x="204001" y="1212993"/>
            <a:ext cx="8809369" cy="5164253"/>
          </a:xfrm>
        </p:spPr>
        <p:txBody>
          <a:bodyPr>
            <a:normAutofit/>
          </a:bodyPr>
          <a:lstStyle/>
          <a:p>
            <a:pPr marL="0" indent="0" algn="ctr" eaLnBrk="1" hangingPunct="1">
              <a:lnSpc>
                <a:spcPct val="90000"/>
              </a:lnSpc>
              <a:buNone/>
            </a:pPr>
            <a:r>
              <a:rPr lang="en-US" b="1" dirty="0">
                <a:latin typeface="Arial" charset="0"/>
                <a:ea typeface="ＭＳ Ｐゴシック" charset="0"/>
                <a:cs typeface="ＭＳ Ｐゴシック" charset="0"/>
              </a:rPr>
              <a:t>Two classes</a:t>
            </a:r>
          </a:p>
          <a:p>
            <a:pPr marL="0" indent="0" algn="ctr" eaLnBrk="1" hangingPunct="1">
              <a:lnSpc>
                <a:spcPct val="90000"/>
              </a:lnSpc>
              <a:buNone/>
            </a:pPr>
            <a:r>
              <a:rPr lang="en-US" dirty="0">
                <a:latin typeface="Arial" charset="0"/>
                <a:ea typeface="ＭＳ Ｐゴシック" charset="0"/>
                <a:cs typeface="ＭＳ Ｐゴシック" charset="0"/>
              </a:rPr>
              <a:t> </a:t>
            </a:r>
          </a:p>
          <a:p>
            <a:pPr marL="0" indent="0" eaLnBrk="1" hangingPunct="1">
              <a:lnSpc>
                <a:spcPct val="90000"/>
              </a:lnSpc>
              <a:buNone/>
            </a:pPr>
            <a:r>
              <a:rPr lang="en-US" dirty="0">
                <a:latin typeface="Arial" charset="0"/>
                <a:ea typeface="ＭＳ Ｐゴシック" charset="0"/>
                <a:cs typeface="ＭＳ Ｐゴシック" charset="0"/>
              </a:rPr>
              <a:t>		</a:t>
            </a:r>
          </a:p>
          <a:p>
            <a:pPr marL="0" indent="0" eaLnBrk="1" hangingPunct="1">
              <a:lnSpc>
                <a:spcPct val="90000"/>
              </a:lnSpc>
              <a:buNone/>
            </a:pPr>
            <a:r>
              <a:rPr lang="en-US" dirty="0">
                <a:latin typeface="Arial" charset="0"/>
                <a:ea typeface="ＭＳ Ｐゴシック" charset="0"/>
                <a:cs typeface="ＭＳ Ｐゴシック" charset="0"/>
              </a:rPr>
              <a:t>         Amphetamines           Methylphenidates</a:t>
            </a:r>
          </a:p>
          <a:p>
            <a:pPr eaLnBrk="1" hangingPunct="1">
              <a:lnSpc>
                <a:spcPct val="90000"/>
              </a:lnSpc>
            </a:pPr>
            <a:endParaRPr lang="en-US" sz="2400" dirty="0">
              <a:latin typeface="Arial" charset="0"/>
            </a:endParaRPr>
          </a:p>
          <a:p>
            <a:pPr eaLnBrk="1" hangingPunct="1">
              <a:lnSpc>
                <a:spcPct val="90000"/>
              </a:lnSpc>
            </a:pPr>
            <a:endParaRPr lang="en-US" sz="2400" dirty="0">
              <a:latin typeface="Arial" charset="0"/>
              <a:ea typeface="ＭＳ Ｐゴシック" charset="0"/>
              <a:cs typeface="ＭＳ Ｐゴシック" charset="0"/>
            </a:endParaRPr>
          </a:p>
          <a:p>
            <a:pPr marL="0" indent="0">
              <a:buNone/>
            </a:pPr>
            <a:r>
              <a:rPr lang="en-US" sz="2400" dirty="0">
                <a:latin typeface="Arial" charset="0"/>
                <a:ea typeface="ＭＳ Ｐゴシック" charset="0"/>
                <a:cs typeface="ＭＳ Ｐゴシック" charset="0"/>
              </a:rPr>
              <a:t>  Short-Acting &amp; Long-Acting	      Short-Acting &amp; Long-Acting</a:t>
            </a:r>
          </a:p>
          <a:p>
            <a:pPr eaLnBrk="1" hangingPunct="1">
              <a:lnSpc>
                <a:spcPct val="90000"/>
              </a:lnSpc>
            </a:pPr>
            <a:endParaRPr lang="en-US" sz="2400" dirty="0">
              <a:latin typeface="Arial" charset="0"/>
              <a:ea typeface="ＭＳ Ｐゴシック" charset="0"/>
              <a:cs typeface="ＭＳ Ｐゴシック" charset="0"/>
            </a:endParaRPr>
          </a:p>
          <a:p>
            <a:pPr marL="0" indent="0">
              <a:buNone/>
            </a:pPr>
            <a:endParaRPr lang="en-US" sz="2400" dirty="0">
              <a:latin typeface="Arial" charset="0"/>
              <a:ea typeface="ＭＳ Ｐゴシック" charset="0"/>
            </a:endParaRPr>
          </a:p>
          <a:p>
            <a:pPr marL="0" indent="0">
              <a:buNone/>
            </a:pPr>
            <a:r>
              <a:rPr lang="en-US" sz="2400" dirty="0">
                <a:latin typeface="Arial" charset="0"/>
                <a:ea typeface="ＭＳ Ｐゴシック" charset="0"/>
              </a:rPr>
              <a:t> *</a:t>
            </a:r>
            <a:r>
              <a:rPr lang="en-US" sz="2400" dirty="0">
                <a:latin typeface="Arial" charset="0"/>
              </a:rPr>
              <a:t>Multiple studies have failed to show a difference in efficacy or                                              side effect profiles between the classes</a:t>
            </a:r>
            <a:endParaRPr lang="en-US" sz="2400" dirty="0">
              <a:latin typeface="Arial" charset="0"/>
              <a:ea typeface="ＭＳ Ｐゴシック" charset="0"/>
              <a:cs typeface="ＭＳ Ｐゴシック" charset="0"/>
            </a:endParaRPr>
          </a:p>
          <a:p>
            <a:pPr eaLnBrk="1" hangingPunct="1">
              <a:lnSpc>
                <a:spcPct val="90000"/>
              </a:lnSpc>
            </a:pPr>
            <a:endParaRPr lang="en-US" sz="2400" dirty="0">
              <a:latin typeface="Arial" charset="0"/>
              <a:ea typeface="ＭＳ Ｐゴシック" charset="0"/>
              <a:cs typeface="ＭＳ Ｐゴシック" charset="0"/>
            </a:endParaRPr>
          </a:p>
          <a:p>
            <a:pPr marL="517525" lvl="1" indent="0">
              <a:lnSpc>
                <a:spcPct val="90000"/>
              </a:lnSpc>
              <a:buNone/>
            </a:pPr>
            <a:endParaRPr lang="en-US" sz="2000" dirty="0">
              <a:latin typeface="Arial" charset="0"/>
              <a:cs typeface="ＭＳ Ｐゴシック" charset="0"/>
            </a:endParaRPr>
          </a:p>
        </p:txBody>
      </p:sp>
      <p:sp>
        <p:nvSpPr>
          <p:cNvPr id="10" name="Rectangle 2">
            <a:extLst>
              <a:ext uri="{FF2B5EF4-FFF2-40B4-BE49-F238E27FC236}">
                <a16:creationId xmlns:a16="http://schemas.microsoft.com/office/drawing/2014/main" id="{78F16347-5AA2-4D61-B84D-247CE1CF2267}"/>
              </a:ext>
            </a:extLst>
          </p:cNvPr>
          <p:cNvSpPr txBox="1">
            <a:spLocks noChangeArrowheads="1"/>
          </p:cNvSpPr>
          <p:nvPr/>
        </p:nvSpPr>
        <p:spPr>
          <a:xfrm>
            <a:off x="820058" y="160741"/>
            <a:ext cx="7941424" cy="8915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charset="0"/>
                <a:ea typeface="ＭＳ Ｐゴシック" charset="0"/>
                <a:cs typeface="ＭＳ Ｐゴシック" charset="0"/>
              </a:rPr>
              <a:t>Medication Choice: Stimulants</a:t>
            </a:r>
          </a:p>
        </p:txBody>
      </p:sp>
      <p:cxnSp>
        <p:nvCxnSpPr>
          <p:cNvPr id="11" name="Straight Arrow Connector 10">
            <a:extLst>
              <a:ext uri="{FF2B5EF4-FFF2-40B4-BE49-F238E27FC236}">
                <a16:creationId xmlns:a16="http://schemas.microsoft.com/office/drawing/2014/main" id="{737EF187-F58A-42CF-BE20-F4A4076A340C}"/>
              </a:ext>
            </a:extLst>
          </p:cNvPr>
          <p:cNvCxnSpPr>
            <a:cxnSpLocks/>
          </p:cNvCxnSpPr>
          <p:nvPr/>
        </p:nvCxnSpPr>
        <p:spPr>
          <a:xfrm flipH="1">
            <a:off x="2315985" y="1683442"/>
            <a:ext cx="1282601" cy="1110442"/>
          </a:xfrm>
          <a:prstGeom prst="straightConnector1">
            <a:avLst/>
          </a:prstGeom>
          <a:ln>
            <a:solidFill>
              <a:srgbClr val="92D050"/>
            </a:solidFill>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00A57DCF-1966-4AE7-8A28-319E1083CC43}"/>
              </a:ext>
            </a:extLst>
          </p:cNvPr>
          <p:cNvCxnSpPr>
            <a:cxnSpLocks/>
          </p:cNvCxnSpPr>
          <p:nvPr/>
        </p:nvCxnSpPr>
        <p:spPr>
          <a:xfrm>
            <a:off x="5863771" y="1727200"/>
            <a:ext cx="1328058" cy="106668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9F4FFDE7-7178-4B39-A77B-BB0388DD7EEB}"/>
              </a:ext>
            </a:extLst>
          </p:cNvPr>
          <p:cNvCxnSpPr/>
          <p:nvPr/>
        </p:nvCxnSpPr>
        <p:spPr>
          <a:xfrm flipH="1">
            <a:off x="1524000" y="3322320"/>
            <a:ext cx="990600" cy="640080"/>
          </a:xfrm>
          <a:prstGeom prst="straightConnector1">
            <a:avLst/>
          </a:prstGeom>
          <a:ln>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FF2B5EF4-FFF2-40B4-BE49-F238E27FC236}">
                <a16:creationId xmlns:a16="http://schemas.microsoft.com/office/drawing/2014/main" id="{29AA48CF-FF9D-4A83-987E-8A4053A4297B}"/>
              </a:ext>
            </a:extLst>
          </p:cNvPr>
          <p:cNvCxnSpPr>
            <a:cxnSpLocks/>
          </p:cNvCxnSpPr>
          <p:nvPr/>
        </p:nvCxnSpPr>
        <p:spPr>
          <a:xfrm>
            <a:off x="2514600" y="3322320"/>
            <a:ext cx="885372" cy="640080"/>
          </a:xfrm>
          <a:prstGeom prst="straightConnector1">
            <a:avLst/>
          </a:prstGeom>
          <a:ln>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AE8F1D3E-9957-43A8-991B-5AE2E037F632}"/>
              </a:ext>
            </a:extLst>
          </p:cNvPr>
          <p:cNvCxnSpPr>
            <a:cxnSpLocks/>
          </p:cNvCxnSpPr>
          <p:nvPr/>
        </p:nvCxnSpPr>
        <p:spPr>
          <a:xfrm>
            <a:off x="6647543" y="3410857"/>
            <a:ext cx="696686" cy="621937"/>
          </a:xfrm>
          <a:prstGeom prst="straightConnector1">
            <a:avLst/>
          </a:prstGeom>
          <a:ln>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220A9734-EAEF-4325-9FB1-14398B2F405B}"/>
              </a:ext>
            </a:extLst>
          </p:cNvPr>
          <p:cNvCxnSpPr/>
          <p:nvPr/>
        </p:nvCxnSpPr>
        <p:spPr>
          <a:xfrm flipH="1">
            <a:off x="5711371" y="3392714"/>
            <a:ext cx="990600" cy="640080"/>
          </a:xfrm>
          <a:prstGeom prst="straightConnector1">
            <a:avLst/>
          </a:prstGeom>
          <a:ln>
            <a:solidFill>
              <a:srgbClr val="FFC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48628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0050" name="Rectangle 1026"/>
          <p:cNvSpPr>
            <a:spLocks noGrp="1" noChangeArrowheads="1"/>
          </p:cNvSpPr>
          <p:nvPr>
            <p:ph type="title"/>
          </p:nvPr>
        </p:nvSpPr>
        <p:spPr>
          <a:xfrm>
            <a:off x="582930" y="731519"/>
            <a:ext cx="2133893" cy="3237579"/>
          </a:xfrm>
        </p:spPr>
        <p:txBody>
          <a:bodyPr>
            <a:normAutofit/>
          </a:bodyPr>
          <a:lstStyle/>
          <a:p>
            <a:pPr eaLnBrk="1" hangingPunct="1">
              <a:defRPr/>
            </a:pPr>
            <a:r>
              <a:rPr lang="en-US" sz="2300">
                <a:solidFill>
                  <a:srgbClr val="FFFFFF"/>
                </a:solidFill>
              </a:rPr>
              <a:t>Stimulants:  </a:t>
            </a:r>
            <a:br>
              <a:rPr lang="en-US" sz="2300">
                <a:solidFill>
                  <a:srgbClr val="FFFFFF"/>
                </a:solidFill>
              </a:rPr>
            </a:br>
            <a:r>
              <a:rPr lang="en-US" sz="2300">
                <a:solidFill>
                  <a:srgbClr val="FFFFFF"/>
                </a:solidFill>
              </a:rPr>
              <a:t>Dosage &amp; Administration</a:t>
            </a: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1" name="Rectangle 1027"/>
          <p:cNvSpPr>
            <a:spLocks noGrp="1" noChangeArrowheads="1"/>
          </p:cNvSpPr>
          <p:nvPr>
            <p:ph idx="1"/>
          </p:nvPr>
        </p:nvSpPr>
        <p:spPr>
          <a:xfrm>
            <a:off x="3284781" y="686862"/>
            <a:ext cx="5278194" cy="5475129"/>
          </a:xfrm>
        </p:spPr>
        <p:style>
          <a:lnRef idx="2">
            <a:schemeClr val="accent2"/>
          </a:lnRef>
          <a:fillRef idx="1">
            <a:schemeClr val="lt1"/>
          </a:fillRef>
          <a:effectRef idx="0">
            <a:schemeClr val="accent2"/>
          </a:effectRef>
          <a:fontRef idx="minor">
            <a:schemeClr val="dk1"/>
          </a:fontRef>
        </p:style>
        <p:txBody>
          <a:bodyPr anchor="ctr">
            <a:normAutofit/>
          </a:bodyPr>
          <a:lstStyle/>
          <a:p>
            <a:pPr marL="0" indent="0" eaLnBrk="1" hangingPunct="1">
              <a:lnSpc>
                <a:spcPct val="90000"/>
              </a:lnSpc>
              <a:buNone/>
            </a:pPr>
            <a:r>
              <a:rPr lang="en-US" altLang="en-US" sz="1800" dirty="0"/>
              <a:t>Forced Dosage Titration </a:t>
            </a:r>
          </a:p>
          <a:p>
            <a:pPr lvl="1">
              <a:lnSpc>
                <a:spcPct val="90000"/>
              </a:lnSpc>
            </a:pPr>
            <a:r>
              <a:rPr lang="en-US" altLang="en-US" sz="1800" dirty="0"/>
              <a:t>start at low dose and titrate to effect or side effect</a:t>
            </a:r>
          </a:p>
          <a:p>
            <a:pPr marL="0" indent="0" eaLnBrk="1" hangingPunct="1">
              <a:lnSpc>
                <a:spcPct val="90000"/>
              </a:lnSpc>
              <a:buNone/>
            </a:pPr>
            <a:endParaRPr lang="en-US" altLang="en-US" sz="1800" dirty="0"/>
          </a:p>
          <a:p>
            <a:pPr lvl="1" eaLnBrk="1" hangingPunct="1">
              <a:lnSpc>
                <a:spcPct val="90000"/>
              </a:lnSpc>
            </a:pPr>
            <a:r>
              <a:rPr lang="en-US" altLang="en-US" sz="1800" dirty="0"/>
              <a:t>E.g., for a 100+ pound child:  </a:t>
            </a:r>
            <a:r>
              <a:rPr lang="en-US" altLang="en-US" sz="1800" dirty="0" err="1"/>
              <a:t>Concerta</a:t>
            </a:r>
            <a:r>
              <a:rPr lang="en-US" altLang="en-US" sz="1800" dirty="0"/>
              <a:t>:  18 mg/d week #1; 36 mg/d week #2; and 54 mg/d week #3</a:t>
            </a:r>
          </a:p>
          <a:p>
            <a:pPr lvl="1" eaLnBrk="1" hangingPunct="1">
              <a:lnSpc>
                <a:spcPct val="90000"/>
              </a:lnSpc>
            </a:pPr>
            <a:r>
              <a:rPr lang="en-US" altLang="en-US" sz="1800" dirty="0"/>
              <a:t>E.g., for a 50 pound child:  Adderall XR:  5 mg/d week #1; 10 mg/d week #2; and 15 mg/d week #3</a:t>
            </a:r>
          </a:p>
          <a:p>
            <a:pPr marL="457200" lvl="1" indent="0">
              <a:lnSpc>
                <a:spcPct val="90000"/>
              </a:lnSpc>
              <a:buNone/>
            </a:pPr>
            <a:endParaRPr lang="en-US" altLang="en-US" sz="1800" dirty="0"/>
          </a:p>
          <a:p>
            <a:pPr marL="457200" lvl="1" indent="0">
              <a:lnSpc>
                <a:spcPct val="90000"/>
              </a:lnSpc>
              <a:buNone/>
            </a:pPr>
            <a:endParaRPr lang="en-US" altLang="en-US" sz="1800" dirty="0"/>
          </a:p>
          <a:p>
            <a:pPr lvl="1">
              <a:lnSpc>
                <a:spcPct val="90000"/>
              </a:lnSpc>
            </a:pPr>
            <a:r>
              <a:rPr lang="en-US" altLang="en-US" sz="1800" dirty="0"/>
              <a:t>Weight based dosing (not generally utilized)</a:t>
            </a:r>
          </a:p>
          <a:p>
            <a:pPr marL="457200" lvl="1" indent="0" eaLnBrk="1" hangingPunct="1">
              <a:lnSpc>
                <a:spcPct val="90000"/>
              </a:lnSpc>
              <a:buNone/>
            </a:pPr>
            <a:endParaRPr lang="en-US" altLang="en-US" sz="1800" dirty="0"/>
          </a:p>
          <a:p>
            <a:pPr marL="457200" lvl="1" indent="0" eaLnBrk="1" hangingPunct="1">
              <a:lnSpc>
                <a:spcPct val="90000"/>
              </a:lnSpc>
              <a:buNone/>
            </a:pPr>
            <a:endParaRPr lang="en-US" altLang="en-US" sz="1800" dirty="0"/>
          </a:p>
          <a:p>
            <a:pPr marL="517525" lvl="1" indent="0">
              <a:lnSpc>
                <a:spcPct val="90000"/>
              </a:lnSpc>
              <a:buNone/>
            </a:pPr>
            <a:r>
              <a:rPr lang="en-US" altLang="en-US" sz="1800" dirty="0"/>
              <a:t>Dosing averages: 30 mg/d MPH, 20 mg/d AD</a:t>
            </a:r>
          </a:p>
          <a:p>
            <a:pPr marL="517525" lvl="1" indent="0" eaLnBrk="1" hangingPunct="1">
              <a:lnSpc>
                <a:spcPct val="90000"/>
              </a:lnSpc>
              <a:buNone/>
            </a:pPr>
            <a:endParaRPr lang="en-US" altLang="en-US" sz="1800" dirty="0"/>
          </a:p>
        </p:txBody>
      </p:sp>
    </p:spTree>
    <p:extLst>
      <p:ext uri="{BB962C8B-B14F-4D97-AF65-F5344CB8AC3E}">
        <p14:creationId xmlns:p14="http://schemas.microsoft.com/office/powerpoint/2010/main" val="395364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2">
            <a:extLst>
              <a:ext uri="{FF2B5EF4-FFF2-40B4-BE49-F238E27FC236}">
                <a16:creationId xmlns:a16="http://schemas.microsoft.com/office/drawing/2014/main" id="{78F16347-5AA2-4D61-B84D-247CE1CF2267}"/>
              </a:ext>
            </a:extLst>
          </p:cNvPr>
          <p:cNvSpPr txBox="1">
            <a:spLocks noChangeArrowheads="1"/>
          </p:cNvSpPr>
          <p:nvPr/>
        </p:nvSpPr>
        <p:spPr>
          <a:xfrm>
            <a:off x="600144" y="160741"/>
            <a:ext cx="7941424" cy="8915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rPr>
              <a:t>Medication Choice: Stimulants</a:t>
            </a:r>
          </a:p>
        </p:txBody>
      </p:sp>
      <p:graphicFrame>
        <p:nvGraphicFramePr>
          <p:cNvPr id="17" name="Diagram 16">
            <a:extLst>
              <a:ext uri="{FF2B5EF4-FFF2-40B4-BE49-F238E27FC236}">
                <a16:creationId xmlns:a16="http://schemas.microsoft.com/office/drawing/2014/main" id="{4FA48AEE-5C18-4322-90FC-602A48F11C59}"/>
              </a:ext>
            </a:extLst>
          </p:cNvPr>
          <p:cNvGraphicFramePr/>
          <p:nvPr>
            <p:extLst>
              <p:ext uri="{D42A27DB-BD31-4B8C-83A1-F6EECF244321}">
                <p14:modId xmlns:p14="http://schemas.microsoft.com/office/powerpoint/2010/main" val="2465815802"/>
              </p:ext>
            </p:extLst>
          </p:nvPr>
        </p:nvGraphicFramePr>
        <p:xfrm>
          <a:off x="841829" y="362857"/>
          <a:ext cx="11197771" cy="4326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E78AD78-F88A-4E74-9164-3C830A1869DE}"/>
              </a:ext>
            </a:extLst>
          </p:cNvPr>
          <p:cNvPicPr>
            <a:picLocks noChangeAspect="1"/>
          </p:cNvPicPr>
          <p:nvPr/>
        </p:nvPicPr>
        <p:blipFill>
          <a:blip r:embed="rId8"/>
          <a:stretch>
            <a:fillRect/>
          </a:stretch>
        </p:blipFill>
        <p:spPr>
          <a:xfrm>
            <a:off x="1675173" y="4891314"/>
            <a:ext cx="1511939" cy="816935"/>
          </a:xfrm>
          <a:prstGeom prst="rect">
            <a:avLst/>
          </a:prstGeom>
        </p:spPr>
      </p:pic>
      <p:pic>
        <p:nvPicPr>
          <p:cNvPr id="5" name="Picture 4">
            <a:extLst>
              <a:ext uri="{FF2B5EF4-FFF2-40B4-BE49-F238E27FC236}">
                <a16:creationId xmlns:a16="http://schemas.microsoft.com/office/drawing/2014/main" id="{9BC8EB91-1855-403F-AD58-1A645099E05C}"/>
              </a:ext>
            </a:extLst>
          </p:cNvPr>
          <p:cNvPicPr>
            <a:picLocks noChangeAspect="1"/>
          </p:cNvPicPr>
          <p:nvPr/>
        </p:nvPicPr>
        <p:blipFill>
          <a:blip r:embed="rId9"/>
          <a:stretch>
            <a:fillRect/>
          </a:stretch>
        </p:blipFill>
        <p:spPr>
          <a:xfrm>
            <a:off x="4385670" y="4235120"/>
            <a:ext cx="2578832" cy="816935"/>
          </a:xfrm>
          <a:prstGeom prst="rect">
            <a:avLst/>
          </a:prstGeom>
        </p:spPr>
      </p:pic>
    </p:spTree>
    <p:extLst>
      <p:ext uri="{BB962C8B-B14F-4D97-AF65-F5344CB8AC3E}">
        <p14:creationId xmlns:p14="http://schemas.microsoft.com/office/powerpoint/2010/main" val="1218615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C8FC6F8-4AF0-4B94-84AE-B876002FA9B8}"/>
              </a:ext>
            </a:extLst>
          </p:cNvPr>
          <p:cNvPicPr>
            <a:picLocks noChangeAspect="1"/>
          </p:cNvPicPr>
          <p:nvPr/>
        </p:nvPicPr>
        <p:blipFill>
          <a:blip r:embed="rId3"/>
          <a:stretch>
            <a:fillRect/>
          </a:stretch>
        </p:blipFill>
        <p:spPr>
          <a:xfrm>
            <a:off x="0" y="388552"/>
            <a:ext cx="9144000" cy="6080896"/>
          </a:xfrm>
          <a:prstGeom prst="rect">
            <a:avLst/>
          </a:prstGeom>
        </p:spPr>
      </p:pic>
    </p:spTree>
    <p:extLst>
      <p:ext uri="{BB962C8B-B14F-4D97-AF65-F5344CB8AC3E}">
        <p14:creationId xmlns:p14="http://schemas.microsoft.com/office/powerpoint/2010/main" val="964045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8661B8-CD79-48F7-BFA7-87BD433F3DB7}"/>
              </a:ext>
            </a:extLst>
          </p:cNvPr>
          <p:cNvPicPr>
            <a:picLocks noChangeAspect="1"/>
          </p:cNvPicPr>
          <p:nvPr/>
        </p:nvPicPr>
        <p:blipFill rotWithShape="1">
          <a:blip r:embed="rId3"/>
          <a:srcRect l="3227" r="8755" b="-2"/>
          <a:stretch/>
        </p:blipFill>
        <p:spPr>
          <a:xfrm>
            <a:off x="86257" y="65314"/>
            <a:ext cx="8855350" cy="6705600"/>
          </a:xfrm>
          <a:prstGeom prst="rect">
            <a:avLst/>
          </a:prstGeom>
        </p:spPr>
      </p:pic>
    </p:spTree>
    <p:extLst>
      <p:ext uri="{BB962C8B-B14F-4D97-AF65-F5344CB8AC3E}">
        <p14:creationId xmlns:p14="http://schemas.microsoft.com/office/powerpoint/2010/main" val="20916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1">
            <a:extLst>
              <a:ext uri="{FF2B5EF4-FFF2-40B4-BE49-F238E27FC236}">
                <a16:creationId xmlns:a16="http://schemas.microsoft.com/office/drawing/2014/main" id="{0307EC3B-1B58-49FE-A29B-858AEBA53548}"/>
              </a:ext>
            </a:extLst>
          </p:cNvPr>
          <p:cNvSpPr>
            <a:spLocks noGrp="1"/>
          </p:cNvSpPr>
          <p:nvPr>
            <p:ph type="title"/>
          </p:nvPr>
        </p:nvSpPr>
        <p:spPr>
          <a:xfrm>
            <a:off x="628650" y="556995"/>
            <a:ext cx="7886700" cy="1133693"/>
          </a:xfrm>
        </p:spPr>
        <p:txBody>
          <a:bodyPr>
            <a:normAutofit/>
          </a:bodyPr>
          <a:lstStyle/>
          <a:p>
            <a:r>
              <a:rPr lang="en-US" sz="4500" dirty="0"/>
              <a:t>AAP Guidelines</a:t>
            </a:r>
          </a:p>
        </p:txBody>
      </p:sp>
      <p:sp>
        <p:nvSpPr>
          <p:cNvPr id="5" name="Content Placeholder 2">
            <a:extLst>
              <a:ext uri="{FF2B5EF4-FFF2-40B4-BE49-F238E27FC236}">
                <a16:creationId xmlns:a16="http://schemas.microsoft.com/office/drawing/2014/main" id="{C5289908-BE34-4CA8-BDA6-EBF8F1925D7F}"/>
              </a:ext>
            </a:extLst>
          </p:cNvPr>
          <p:cNvSpPr>
            <a:spLocks noGrp="1"/>
          </p:cNvSpPr>
          <p:nvPr>
            <p:ph idx="1"/>
          </p:nvPr>
        </p:nvSpPr>
        <p:spPr>
          <a:xfrm>
            <a:off x="628650" y="2020450"/>
            <a:ext cx="8229600" cy="4095750"/>
          </a:xfrm>
        </p:spPr>
        <p:txBody>
          <a:bodyPr>
            <a:normAutofit fontScale="92500" lnSpcReduction="10000"/>
          </a:bodyPr>
          <a:lstStyle/>
          <a:p>
            <a:pPr marL="0" indent="0">
              <a:buNone/>
            </a:pPr>
            <a:r>
              <a:rPr lang="en-US" dirty="0"/>
              <a:t>  2000				2011				       2019</a:t>
            </a: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Updated ADHD guideline addresses evaluation, diagnosis, treatment from ages 4-18</a:t>
            </a:r>
            <a:endParaRPr lang="en-US" dirty="0"/>
          </a:p>
        </p:txBody>
      </p:sp>
      <p:sp>
        <p:nvSpPr>
          <p:cNvPr id="6" name="Arrow: Right 5">
            <a:extLst>
              <a:ext uri="{FF2B5EF4-FFF2-40B4-BE49-F238E27FC236}">
                <a16:creationId xmlns:a16="http://schemas.microsoft.com/office/drawing/2014/main" id="{8B47E2A2-8706-435B-A638-E1CFB9B6E4AA}"/>
              </a:ext>
            </a:extLst>
          </p:cNvPr>
          <p:cNvSpPr/>
          <p:nvPr/>
        </p:nvSpPr>
        <p:spPr>
          <a:xfrm>
            <a:off x="1018528" y="3429000"/>
            <a:ext cx="6926482" cy="844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236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3664552830"/>
              </p:ext>
            </p:extLst>
          </p:nvPr>
        </p:nvGraphicFramePr>
        <p:xfrm>
          <a:off x="333829" y="457200"/>
          <a:ext cx="8512628" cy="6183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71521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8902" name="Rectangle 7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898" name="Rectangle 2"/>
          <p:cNvSpPr>
            <a:spLocks noGrp="1" noChangeArrowheads="1"/>
          </p:cNvSpPr>
          <p:nvPr>
            <p:ph type="title"/>
          </p:nvPr>
        </p:nvSpPr>
        <p:spPr>
          <a:xfrm>
            <a:off x="628650" y="556995"/>
            <a:ext cx="7886700" cy="1133693"/>
          </a:xfrm>
        </p:spPr>
        <p:txBody>
          <a:bodyPr>
            <a:normAutofit/>
          </a:bodyPr>
          <a:lstStyle/>
          <a:p>
            <a:pPr eaLnBrk="1" fontAlgn="auto" hangingPunct="1">
              <a:lnSpc>
                <a:spcPct val="90000"/>
              </a:lnSpc>
              <a:spcAft>
                <a:spcPts val="0"/>
              </a:spcAft>
              <a:defRPr/>
            </a:pPr>
            <a:r>
              <a:rPr lang="en-US" sz="3500" dirty="0"/>
              <a:t>Match the formulation with the needs of the patient and family</a:t>
            </a:r>
          </a:p>
        </p:txBody>
      </p:sp>
      <p:graphicFrame>
        <p:nvGraphicFramePr>
          <p:cNvPr id="848903" name="Rectangle 3">
            <a:extLst>
              <a:ext uri="{FF2B5EF4-FFF2-40B4-BE49-F238E27FC236}">
                <a16:creationId xmlns:a16="http://schemas.microsoft.com/office/drawing/2014/main" id="{382FBD49-B408-483B-B4DF-54B105579CB9}"/>
              </a:ext>
            </a:extLst>
          </p:cNvPr>
          <p:cNvGraphicFramePr>
            <a:graphicFrameLocks noGrp="1"/>
          </p:cNvGraphicFramePr>
          <p:nvPr>
            <p:ph idx="1"/>
            <p:extLst>
              <p:ext uri="{D42A27DB-BD31-4B8C-83A1-F6EECF244321}">
                <p14:modId xmlns:p14="http://schemas.microsoft.com/office/powerpoint/2010/main" val="12774404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762252"/>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995F16E-00BF-4283-8207-E7D2D776A5E9}"/>
              </a:ext>
            </a:extLst>
          </p:cNvPr>
          <p:cNvSpPr>
            <a:spLocks noGrp="1"/>
          </p:cNvSpPr>
          <p:nvPr>
            <p:ph type="title"/>
          </p:nvPr>
        </p:nvSpPr>
        <p:spPr>
          <a:xfrm>
            <a:off x="825501" y="1031353"/>
            <a:ext cx="5802192" cy="3181135"/>
          </a:xfrm>
        </p:spPr>
        <p:txBody>
          <a:bodyPr vert="horz" lIns="91440" tIns="45720" rIns="91440" bIns="45720" rtlCol="0" anchor="ctr">
            <a:normAutofit/>
          </a:bodyPr>
          <a:lstStyle/>
          <a:p>
            <a:pPr algn="l" defTabSz="914400">
              <a:lnSpc>
                <a:spcPct val="90000"/>
              </a:lnSpc>
            </a:pPr>
            <a:r>
              <a:rPr lang="en-US" sz="5700" kern="1200">
                <a:solidFill>
                  <a:srgbClr val="FFFFFF"/>
                </a:solidFill>
                <a:latin typeface="+mj-lt"/>
                <a:ea typeface="+mj-ea"/>
                <a:cs typeface="+mj-cs"/>
              </a:rPr>
              <a:t>Before Starting a Stimulant</a:t>
            </a:r>
          </a:p>
        </p:txBody>
      </p:sp>
      <p:sp>
        <p:nvSpPr>
          <p:cNvPr id="17"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108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14" name="Rectangle 2"/>
          <p:cNvSpPr>
            <a:spLocks noGrp="1" noChangeArrowheads="1"/>
          </p:cNvSpPr>
          <p:nvPr>
            <p:ph type="title"/>
          </p:nvPr>
        </p:nvSpPr>
        <p:spPr>
          <a:xfrm>
            <a:off x="350041" y="586855"/>
            <a:ext cx="2401025" cy="3387497"/>
          </a:xfrm>
        </p:spPr>
        <p:txBody>
          <a:bodyPr anchor="b">
            <a:normAutofit/>
          </a:bodyPr>
          <a:lstStyle/>
          <a:p>
            <a:pPr algn="r" eaLnBrk="1" hangingPunct="1">
              <a:defRPr/>
            </a:pPr>
            <a:r>
              <a:rPr lang="en-US" sz="3500">
                <a:solidFill>
                  <a:srgbClr val="FFFFFF"/>
                </a:solidFill>
              </a:rPr>
              <a:t>Stimulants:  Standard Care</a:t>
            </a:r>
          </a:p>
        </p:txBody>
      </p:sp>
      <p:sp>
        <p:nvSpPr>
          <p:cNvPr id="166915" name="Rectangle 3"/>
          <p:cNvSpPr>
            <a:spLocks noGrp="1" noChangeArrowheads="1"/>
          </p:cNvSpPr>
          <p:nvPr>
            <p:ph idx="1"/>
          </p:nvPr>
        </p:nvSpPr>
        <p:spPr>
          <a:xfrm>
            <a:off x="3607694" y="649480"/>
            <a:ext cx="4916510" cy="5546047"/>
          </a:xfrm>
        </p:spPr>
        <p:style>
          <a:lnRef idx="2">
            <a:schemeClr val="accent2"/>
          </a:lnRef>
          <a:fillRef idx="1">
            <a:schemeClr val="lt1"/>
          </a:fillRef>
          <a:effectRef idx="0">
            <a:schemeClr val="accent2"/>
          </a:effectRef>
          <a:fontRef idx="minor">
            <a:schemeClr val="dk1"/>
          </a:fontRef>
        </p:style>
        <p:txBody>
          <a:bodyPr anchor="ctr">
            <a:normAutofit/>
          </a:bodyPr>
          <a:lstStyle/>
          <a:p>
            <a:pPr marL="0" indent="0" eaLnBrk="1" hangingPunct="1">
              <a:buNone/>
            </a:pPr>
            <a:r>
              <a:rPr lang="en-US" altLang="en-US" sz="1700" b="1"/>
              <a:t>                                     </a:t>
            </a:r>
            <a:r>
              <a:rPr lang="en-US" altLang="en-US" sz="1700" b="1" i="1" u="sng"/>
              <a:t>Routine Treatment with Stimulants </a:t>
            </a:r>
          </a:p>
          <a:p>
            <a:pPr marL="0" indent="0" eaLnBrk="1" hangingPunct="1">
              <a:buNone/>
            </a:pPr>
            <a:endParaRPr lang="en-US" altLang="en-US" sz="1700" b="1" i="1" u="sng"/>
          </a:p>
          <a:p>
            <a:pPr marL="0" indent="0">
              <a:buNone/>
            </a:pPr>
            <a:r>
              <a:rPr lang="en-US" altLang="en-US" sz="1700" b="1" u="sng"/>
              <a:t>Prior to treatment:</a:t>
            </a:r>
          </a:p>
          <a:p>
            <a:r>
              <a:rPr lang="en-US" altLang="en-US" sz="1700"/>
              <a:t>Height, weight, Blood Pressure &amp; Heart Rate </a:t>
            </a:r>
          </a:p>
          <a:p>
            <a:pPr lvl="1"/>
            <a:r>
              <a:rPr lang="en-US" altLang="en-US" sz="1700"/>
              <a:t>Don’t start is BP &gt;95</a:t>
            </a:r>
            <a:r>
              <a:rPr lang="en-US" altLang="en-US" sz="1700" baseline="30000"/>
              <a:t>th</a:t>
            </a:r>
            <a:r>
              <a:rPr lang="en-US" altLang="en-US" sz="1700"/>
              <a:t> percentile (clearance from primary/peds cardiology)</a:t>
            </a:r>
          </a:p>
          <a:p>
            <a:pPr lvl="1"/>
            <a:r>
              <a:rPr lang="en-US" altLang="en-US" sz="1700"/>
              <a:t>Don’t start if BMI is &lt;5</a:t>
            </a:r>
            <a:r>
              <a:rPr lang="en-US" altLang="en-US" sz="1700" baseline="30000"/>
              <a:t>th</a:t>
            </a:r>
            <a:r>
              <a:rPr lang="en-US" altLang="en-US" sz="1700"/>
              <a:t> percentile (clearance from primary)</a:t>
            </a:r>
          </a:p>
          <a:p>
            <a:r>
              <a:rPr lang="en-US" altLang="en-US" sz="1700"/>
              <a:t>Cardiac Exam</a:t>
            </a:r>
          </a:p>
          <a:p>
            <a:pPr lvl="1"/>
            <a:r>
              <a:rPr lang="en-US" altLang="en-US" sz="1700"/>
              <a:t>Don’t start if you hear murmur (clearance from peds cardiology)</a:t>
            </a:r>
          </a:p>
          <a:p>
            <a:r>
              <a:rPr lang="en-US" altLang="en-US" sz="1700"/>
              <a:t>Family history of sudden cardiac death </a:t>
            </a:r>
          </a:p>
          <a:p>
            <a:pPr lvl="1"/>
            <a:r>
              <a:rPr lang="en-US" altLang="en-US" sz="1700"/>
              <a:t>clearance from peds cardiology</a:t>
            </a:r>
          </a:p>
          <a:p>
            <a:r>
              <a:rPr lang="en-US" altLang="en-US" sz="1700"/>
              <a:t>Personal history of syncope, chest pain, shortness of breath, or exercise intolerance </a:t>
            </a:r>
          </a:p>
          <a:p>
            <a:pPr lvl="1"/>
            <a:r>
              <a:rPr lang="en-US" altLang="en-US" sz="1700"/>
              <a:t>clearance from peds cardiology</a:t>
            </a:r>
          </a:p>
        </p:txBody>
      </p:sp>
    </p:spTree>
    <p:extLst>
      <p:ext uri="{BB962C8B-B14F-4D97-AF65-F5344CB8AC3E}">
        <p14:creationId xmlns:p14="http://schemas.microsoft.com/office/powerpoint/2010/main" val="2201447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995F16E-00BF-4283-8207-E7D2D776A5E9}"/>
              </a:ext>
            </a:extLst>
          </p:cNvPr>
          <p:cNvSpPr>
            <a:spLocks noGrp="1"/>
          </p:cNvSpPr>
          <p:nvPr>
            <p:ph type="title"/>
          </p:nvPr>
        </p:nvSpPr>
        <p:spPr>
          <a:xfrm>
            <a:off x="825501" y="1031353"/>
            <a:ext cx="5802192" cy="3181135"/>
          </a:xfrm>
        </p:spPr>
        <p:txBody>
          <a:bodyPr vert="horz" lIns="91440" tIns="45720" rIns="91440" bIns="45720" rtlCol="0" anchor="ctr">
            <a:normAutofit/>
          </a:bodyPr>
          <a:lstStyle/>
          <a:p>
            <a:pPr algn="l" defTabSz="914400">
              <a:lnSpc>
                <a:spcPct val="90000"/>
              </a:lnSpc>
            </a:pPr>
            <a:r>
              <a:rPr lang="en-US" sz="5700" kern="1200">
                <a:solidFill>
                  <a:srgbClr val="FFFFFF"/>
                </a:solidFill>
                <a:latin typeface="+mj-lt"/>
                <a:ea typeface="+mj-ea"/>
                <a:cs typeface="+mj-cs"/>
              </a:rPr>
              <a:t>Side Effects</a:t>
            </a:r>
          </a:p>
        </p:txBody>
      </p:sp>
      <p:sp>
        <p:nvSpPr>
          <p:cNvPr id="32"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ectangle 19">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50527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160519" y="0"/>
            <a:ext cx="4278977" cy="556260"/>
          </a:xfrm>
        </p:spPr>
        <p:txBody>
          <a:bodyPr>
            <a:normAutofit/>
          </a:bodyPr>
          <a:lstStyle/>
          <a:p>
            <a:pPr eaLnBrk="1" hangingPunct="1">
              <a:lnSpc>
                <a:spcPct val="90000"/>
              </a:lnSpc>
            </a:pPr>
            <a:r>
              <a:rPr lang="en-US" sz="3300">
                <a:latin typeface="Arial" charset="0"/>
                <a:ea typeface="ＭＳ Ｐゴシック" charset="0"/>
                <a:cs typeface="ＭＳ Ｐゴシック" charset="0"/>
              </a:rPr>
              <a:t>Side Effects</a:t>
            </a:r>
          </a:p>
        </p:txBody>
      </p:sp>
      <p:graphicFrame>
        <p:nvGraphicFramePr>
          <p:cNvPr id="4" name="Content Placeholder 3"/>
          <p:cNvGraphicFramePr>
            <a:graphicFrameLocks noGrp="1"/>
          </p:cNvGraphicFramePr>
          <p:nvPr>
            <p:ph idx="1"/>
          </p:nvPr>
        </p:nvGraphicFramePr>
        <p:xfrm>
          <a:off x="0" y="990600"/>
          <a:ext cx="9144000" cy="5780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504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40699" y="687480"/>
            <a:ext cx="5605629" cy="994172"/>
          </a:xfrm>
        </p:spPr>
        <p:txBody>
          <a:bodyPr>
            <a:normAutofit/>
          </a:bodyPr>
          <a:lstStyle/>
          <a:p>
            <a:pPr eaLnBrk="1" hangingPunct="1">
              <a:defRPr/>
            </a:pPr>
            <a:r>
              <a:rPr lang="en-US" sz="3850" dirty="0"/>
              <a:t>Stimulants:  Standard Care</a:t>
            </a:r>
          </a:p>
        </p:txBody>
      </p:sp>
      <p:sp>
        <p:nvSpPr>
          <p:cNvPr id="166915" name="Rectangle 3"/>
          <p:cNvSpPr>
            <a:spLocks noGrp="1" noChangeArrowheads="1"/>
          </p:cNvSpPr>
          <p:nvPr>
            <p:ph idx="1"/>
          </p:nvPr>
        </p:nvSpPr>
        <p:spPr>
          <a:xfrm>
            <a:off x="279913" y="1899981"/>
            <a:ext cx="5929246" cy="4851248"/>
          </a:xfrm>
        </p:spPr>
        <p:style>
          <a:lnRef idx="2">
            <a:schemeClr val="accent2"/>
          </a:lnRef>
          <a:fillRef idx="1">
            <a:schemeClr val="lt1"/>
          </a:fillRef>
          <a:effectRef idx="0">
            <a:schemeClr val="accent2"/>
          </a:effectRef>
          <a:fontRef idx="minor">
            <a:schemeClr val="dk1"/>
          </a:fontRef>
        </p:style>
        <p:txBody>
          <a:bodyPr anchor="ctr">
            <a:normAutofit/>
          </a:bodyPr>
          <a:lstStyle/>
          <a:p>
            <a:pPr marL="0" indent="0" eaLnBrk="1" hangingPunct="1">
              <a:lnSpc>
                <a:spcPct val="90000"/>
              </a:lnSpc>
              <a:buNone/>
            </a:pPr>
            <a:r>
              <a:rPr lang="en-US" altLang="en-US" sz="2000" b="1" i="1" u="sng" dirty="0"/>
              <a:t>Routine Treatment with Stimulants </a:t>
            </a:r>
          </a:p>
          <a:p>
            <a:pPr marL="0" indent="0">
              <a:lnSpc>
                <a:spcPct val="90000"/>
              </a:lnSpc>
              <a:buNone/>
            </a:pPr>
            <a:r>
              <a:rPr lang="en-US" altLang="en-US" sz="2000" b="1" u="sng" dirty="0"/>
              <a:t>During Treatment</a:t>
            </a:r>
          </a:p>
          <a:p>
            <a:pPr marL="0" indent="0">
              <a:lnSpc>
                <a:spcPct val="90000"/>
              </a:lnSpc>
              <a:buNone/>
            </a:pPr>
            <a:endParaRPr lang="en-US" altLang="en-US" sz="2000" b="1" u="sng" dirty="0"/>
          </a:p>
          <a:p>
            <a:pPr>
              <a:lnSpc>
                <a:spcPct val="90000"/>
              </a:lnSpc>
            </a:pPr>
            <a:r>
              <a:rPr lang="en-US" altLang="en-US" sz="2000" dirty="0"/>
              <a:t>At least annual height &amp; weight (compare to published norms)</a:t>
            </a:r>
          </a:p>
          <a:p>
            <a:pPr>
              <a:lnSpc>
                <a:spcPct val="90000"/>
              </a:lnSpc>
            </a:pPr>
            <a:r>
              <a:rPr lang="en-US" altLang="en-US" sz="2000" dirty="0"/>
              <a:t>if height for age decreases by &gt; 1 standard deviation while on stimulants, refer to a pediatric endocrinologist (re:  possible growth hormone deficiency or hypothyroidism)</a:t>
            </a:r>
          </a:p>
          <a:p>
            <a:pPr>
              <a:lnSpc>
                <a:spcPct val="90000"/>
              </a:lnSpc>
            </a:pPr>
            <a:r>
              <a:rPr lang="en-US" altLang="en-US" sz="2000" dirty="0"/>
              <a:t>Repeat blood pressure and heart rate at least twice annually and anytime prior and subsequent to a dosage increase</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1" name="Graphic 70" descr="Checkmark">
            <a:extLst>
              <a:ext uri="{FF2B5EF4-FFF2-40B4-BE49-F238E27FC236}">
                <a16:creationId xmlns:a16="http://schemas.microsoft.com/office/drawing/2014/main" id="{03697437-C4E8-4AAC-B32C-4BBA57B4AA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826426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2994" name="Rectangle 2"/>
          <p:cNvSpPr>
            <a:spLocks noGrp="1" noChangeArrowheads="1"/>
          </p:cNvSpPr>
          <p:nvPr>
            <p:ph type="title"/>
          </p:nvPr>
        </p:nvSpPr>
        <p:spPr>
          <a:xfrm>
            <a:off x="582930" y="731519"/>
            <a:ext cx="2133893" cy="3237579"/>
          </a:xfrm>
        </p:spPr>
        <p:txBody>
          <a:bodyPr>
            <a:normAutofit/>
          </a:bodyPr>
          <a:lstStyle/>
          <a:p>
            <a:pPr eaLnBrk="1" fontAlgn="auto" hangingPunct="1">
              <a:spcAft>
                <a:spcPts val="0"/>
              </a:spcAft>
              <a:defRPr/>
            </a:pPr>
            <a:r>
              <a:rPr lang="en-US" sz="2100">
                <a:solidFill>
                  <a:srgbClr val="FFFFFF"/>
                </a:solidFill>
              </a:rPr>
              <a:t>Common errors in dosing psychostimulants</a:t>
            </a:r>
          </a:p>
        </p:txBody>
      </p:sp>
      <p:sp>
        <p:nvSpPr>
          <p:cNvPr id="89" name="Rectangle 8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1" name="Rectangle 9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008" name="Rectangle 3"/>
          <p:cNvSpPr>
            <a:spLocks noGrp="1" noChangeArrowheads="1"/>
          </p:cNvSpPr>
          <p:nvPr>
            <p:ph idx="1"/>
          </p:nvPr>
        </p:nvSpPr>
        <p:spPr>
          <a:xfrm>
            <a:off x="3284781" y="686862"/>
            <a:ext cx="5278194" cy="5475129"/>
          </a:xfrm>
        </p:spPr>
        <p:style>
          <a:lnRef idx="2">
            <a:schemeClr val="accent2"/>
          </a:lnRef>
          <a:fillRef idx="1">
            <a:schemeClr val="lt1"/>
          </a:fillRef>
          <a:effectRef idx="0">
            <a:schemeClr val="accent2"/>
          </a:effectRef>
          <a:fontRef idx="minor">
            <a:schemeClr val="dk1"/>
          </a:fontRef>
        </p:style>
        <p:txBody>
          <a:bodyPr anchor="ctr">
            <a:normAutofit/>
          </a:bodyPr>
          <a:lstStyle/>
          <a:p>
            <a:pPr marL="274320" indent="-274320" eaLnBrk="1" fontAlgn="auto" hangingPunct="1">
              <a:lnSpc>
                <a:spcPct val="90000"/>
              </a:lnSpc>
              <a:spcAft>
                <a:spcPts val="0"/>
              </a:spcAft>
              <a:buClr>
                <a:schemeClr val="accent3"/>
              </a:buClr>
              <a:buFont typeface="Wingdings 2"/>
              <a:buChar char=""/>
              <a:defRPr/>
            </a:pPr>
            <a:endParaRPr lang="en-US" sz="1800"/>
          </a:p>
          <a:p>
            <a:pPr marL="274320" indent="-274320" eaLnBrk="1" fontAlgn="auto" hangingPunct="1">
              <a:lnSpc>
                <a:spcPct val="90000"/>
              </a:lnSpc>
              <a:spcAft>
                <a:spcPts val="0"/>
              </a:spcAft>
              <a:buClr>
                <a:schemeClr val="accent3"/>
              </a:buClr>
              <a:buFont typeface="Wingdings 2"/>
              <a:buChar char=""/>
              <a:defRPr/>
            </a:pPr>
            <a:r>
              <a:rPr lang="en-US" sz="1800"/>
              <a:t>Failure to increase dosing to maximum if no side effects </a:t>
            </a:r>
          </a:p>
          <a:p>
            <a:pPr marL="0" indent="0" eaLnBrk="1" fontAlgn="auto" hangingPunct="1">
              <a:lnSpc>
                <a:spcPct val="90000"/>
              </a:lnSpc>
              <a:spcAft>
                <a:spcPts val="0"/>
              </a:spcAft>
              <a:buClr>
                <a:schemeClr val="accent3"/>
              </a:buClr>
              <a:buNone/>
              <a:defRPr/>
            </a:pPr>
            <a:r>
              <a:rPr lang="en-US" sz="1800"/>
              <a:t>      (MTA study showed lower dosing in community sample)</a:t>
            </a:r>
          </a:p>
          <a:p>
            <a:pPr marL="274320" indent="-274320" eaLnBrk="1" fontAlgn="auto" hangingPunct="1">
              <a:lnSpc>
                <a:spcPct val="90000"/>
              </a:lnSpc>
              <a:spcAft>
                <a:spcPts val="0"/>
              </a:spcAft>
              <a:buClr>
                <a:schemeClr val="accent3"/>
              </a:buClr>
              <a:buFont typeface="Wingdings 2"/>
              <a:buChar char=""/>
              <a:defRPr/>
            </a:pPr>
            <a:endParaRPr lang="en-US" sz="1800"/>
          </a:p>
          <a:p>
            <a:pPr marL="274320" indent="-274320" eaLnBrk="1" fontAlgn="auto" hangingPunct="1">
              <a:lnSpc>
                <a:spcPct val="90000"/>
              </a:lnSpc>
              <a:spcAft>
                <a:spcPts val="0"/>
              </a:spcAft>
              <a:buClr>
                <a:schemeClr val="accent3"/>
              </a:buClr>
              <a:buFont typeface="Wingdings 2"/>
              <a:buChar char=""/>
              <a:defRPr/>
            </a:pPr>
            <a:r>
              <a:rPr lang="en-US" sz="1800"/>
              <a:t>Beginning with a dose that is too high</a:t>
            </a:r>
          </a:p>
          <a:p>
            <a:pPr marL="393192" lvl="1" indent="0" eaLnBrk="1" fontAlgn="auto" hangingPunct="1">
              <a:lnSpc>
                <a:spcPct val="90000"/>
              </a:lnSpc>
              <a:spcAft>
                <a:spcPts val="0"/>
              </a:spcAft>
              <a:buNone/>
              <a:defRPr/>
            </a:pPr>
            <a:r>
              <a:rPr lang="en-US" sz="1800"/>
              <a:t>“Start low and go especially slow” with patients who are developmentally delayed</a:t>
            </a:r>
          </a:p>
          <a:p>
            <a:pPr marL="393192" lvl="1" indent="0" eaLnBrk="1" fontAlgn="auto" hangingPunct="1">
              <a:lnSpc>
                <a:spcPct val="90000"/>
              </a:lnSpc>
              <a:spcAft>
                <a:spcPts val="0"/>
              </a:spcAft>
              <a:buNone/>
              <a:defRPr/>
            </a:pPr>
            <a:endParaRPr lang="en-US" sz="1800"/>
          </a:p>
          <a:p>
            <a:pPr marL="274320" indent="-274320" eaLnBrk="1" fontAlgn="auto" hangingPunct="1">
              <a:lnSpc>
                <a:spcPct val="90000"/>
              </a:lnSpc>
              <a:spcAft>
                <a:spcPts val="0"/>
              </a:spcAft>
              <a:buClr>
                <a:schemeClr val="accent3"/>
              </a:buClr>
              <a:buFont typeface="Wingdings 2"/>
              <a:buChar char=""/>
              <a:defRPr/>
            </a:pPr>
            <a:r>
              <a:rPr lang="en-US" sz="1800"/>
              <a:t>Not assessing the duration of action; (may need to “bunch up “ dosing with IR formulations)</a:t>
            </a:r>
          </a:p>
          <a:p>
            <a:pPr marL="274320" indent="-274320" eaLnBrk="1" fontAlgn="auto" hangingPunct="1">
              <a:lnSpc>
                <a:spcPct val="90000"/>
              </a:lnSpc>
              <a:spcAft>
                <a:spcPts val="0"/>
              </a:spcAft>
              <a:buClr>
                <a:schemeClr val="accent3"/>
              </a:buClr>
              <a:buFont typeface="Wingdings 2"/>
              <a:buChar char=""/>
              <a:defRPr/>
            </a:pPr>
            <a:endParaRPr lang="en-US" sz="1800"/>
          </a:p>
          <a:p>
            <a:pPr marL="274320" indent="-274320" eaLnBrk="1" fontAlgn="auto" hangingPunct="1">
              <a:lnSpc>
                <a:spcPct val="90000"/>
              </a:lnSpc>
              <a:spcAft>
                <a:spcPts val="0"/>
              </a:spcAft>
              <a:buClr>
                <a:schemeClr val="accent3"/>
              </a:buClr>
              <a:buFont typeface="Wingdings 2"/>
              <a:buChar char=""/>
              <a:defRPr/>
            </a:pPr>
            <a:r>
              <a:rPr lang="en-US" sz="1800"/>
              <a:t>Failure to use another psychostimulant if the first or second trial fails</a:t>
            </a:r>
          </a:p>
          <a:p>
            <a:pPr marL="274320" indent="-274320" eaLnBrk="1" fontAlgn="auto" hangingPunct="1">
              <a:lnSpc>
                <a:spcPct val="90000"/>
              </a:lnSpc>
              <a:spcAft>
                <a:spcPts val="0"/>
              </a:spcAft>
              <a:buClr>
                <a:schemeClr val="accent3"/>
              </a:buClr>
              <a:buFont typeface="Wingdings 2"/>
              <a:buChar char=""/>
              <a:defRPr/>
            </a:pPr>
            <a:endParaRPr lang="en-US" sz="1800"/>
          </a:p>
          <a:p>
            <a:pPr marL="274320" indent="-274320" eaLnBrk="1" fontAlgn="auto" hangingPunct="1">
              <a:lnSpc>
                <a:spcPct val="90000"/>
              </a:lnSpc>
              <a:spcAft>
                <a:spcPts val="0"/>
              </a:spcAft>
              <a:buClr>
                <a:schemeClr val="accent3"/>
              </a:buClr>
              <a:buFont typeface="Wingdings 2"/>
              <a:buChar char=""/>
              <a:defRPr/>
            </a:pPr>
            <a:r>
              <a:rPr lang="en-US" sz="1800"/>
              <a:t>Failure to use input from school</a:t>
            </a:r>
          </a:p>
          <a:p>
            <a:pPr marL="274320" indent="-274320" eaLnBrk="1" fontAlgn="auto" hangingPunct="1">
              <a:lnSpc>
                <a:spcPct val="90000"/>
              </a:lnSpc>
              <a:spcAft>
                <a:spcPts val="0"/>
              </a:spcAft>
              <a:buClr>
                <a:schemeClr val="accent3"/>
              </a:buClr>
              <a:buFont typeface="Wingdings 2"/>
              <a:buChar char=""/>
              <a:defRPr/>
            </a:pPr>
            <a:endParaRPr lang="en-US" sz="1800"/>
          </a:p>
          <a:p>
            <a:pPr marL="274320" indent="-274320" eaLnBrk="1" fontAlgn="auto" hangingPunct="1">
              <a:lnSpc>
                <a:spcPct val="90000"/>
              </a:lnSpc>
              <a:spcAft>
                <a:spcPts val="0"/>
              </a:spcAft>
              <a:buClr>
                <a:schemeClr val="accent3"/>
              </a:buClr>
              <a:buFont typeface="Wingdings 2"/>
              <a:buChar char=""/>
              <a:defRPr/>
            </a:pPr>
            <a:endParaRPr lang="en-US" sz="1800"/>
          </a:p>
        </p:txBody>
      </p:sp>
    </p:spTree>
    <p:extLst>
      <p:ext uri="{BB962C8B-B14F-4D97-AF65-F5344CB8AC3E}">
        <p14:creationId xmlns:p14="http://schemas.microsoft.com/office/powerpoint/2010/main" val="2179548053"/>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a:solidFill>
                  <a:srgbClr val="FFFFFF"/>
                </a:solidFill>
              </a:rPr>
              <a:t>Prepare for ADHD visit</a:t>
            </a:r>
          </a:p>
        </p:txBody>
      </p:sp>
      <p:graphicFrame>
        <p:nvGraphicFramePr>
          <p:cNvPr id="5" name="Content Placeholder 2">
            <a:extLst>
              <a:ext uri="{FF2B5EF4-FFF2-40B4-BE49-F238E27FC236}">
                <a16:creationId xmlns:a16="http://schemas.microsoft.com/office/drawing/2014/main" id="{46E1DADF-D1F3-42EA-BB16-B961F97F02A4}"/>
              </a:ext>
            </a:extLst>
          </p:cNvPr>
          <p:cNvGraphicFramePr>
            <a:graphicFrameLocks noGrp="1"/>
          </p:cNvGraphicFramePr>
          <p:nvPr>
            <p:ph idx="1"/>
            <p:extLst>
              <p:ext uri="{D42A27DB-BD31-4B8C-83A1-F6EECF244321}">
                <p14:modId xmlns:p14="http://schemas.microsoft.com/office/powerpoint/2010/main" val="3732078508"/>
              </p:ext>
            </p:extLst>
          </p:nvPr>
        </p:nvGraphicFramePr>
        <p:xfrm>
          <a:off x="317576" y="2899956"/>
          <a:ext cx="8610370" cy="3703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037F543-0201-431C-82BE-834A820514A8}"/>
              </a:ext>
            </a:extLst>
          </p:cNvPr>
          <p:cNvPicPr>
            <a:picLocks noChangeAspect="1"/>
          </p:cNvPicPr>
          <p:nvPr/>
        </p:nvPicPr>
        <p:blipFill>
          <a:blip r:embed="rId8"/>
          <a:stretch>
            <a:fillRect/>
          </a:stretch>
        </p:blipFill>
        <p:spPr>
          <a:xfrm>
            <a:off x="683690" y="5395918"/>
            <a:ext cx="1157243" cy="1270804"/>
          </a:xfrm>
          <a:prstGeom prst="rect">
            <a:avLst/>
          </a:prstGeom>
        </p:spPr>
      </p:pic>
      <p:pic>
        <p:nvPicPr>
          <p:cNvPr id="6" name="Picture 5">
            <a:extLst>
              <a:ext uri="{FF2B5EF4-FFF2-40B4-BE49-F238E27FC236}">
                <a16:creationId xmlns:a16="http://schemas.microsoft.com/office/drawing/2014/main" id="{C32BDB24-51D1-4656-9139-9F824F3E4F7A}"/>
              </a:ext>
            </a:extLst>
          </p:cNvPr>
          <p:cNvPicPr>
            <a:picLocks noChangeAspect="1"/>
          </p:cNvPicPr>
          <p:nvPr/>
        </p:nvPicPr>
        <p:blipFill>
          <a:blip r:embed="rId9"/>
          <a:stretch>
            <a:fillRect/>
          </a:stretch>
        </p:blipFill>
        <p:spPr>
          <a:xfrm>
            <a:off x="2983710" y="5458212"/>
            <a:ext cx="1079238" cy="1291200"/>
          </a:xfrm>
          <a:prstGeom prst="rect">
            <a:avLst/>
          </a:prstGeom>
        </p:spPr>
      </p:pic>
      <p:pic>
        <p:nvPicPr>
          <p:cNvPr id="7" name="Picture 6">
            <a:extLst>
              <a:ext uri="{FF2B5EF4-FFF2-40B4-BE49-F238E27FC236}">
                <a16:creationId xmlns:a16="http://schemas.microsoft.com/office/drawing/2014/main" id="{DD434580-A903-4194-9F4F-F28211240271}"/>
              </a:ext>
            </a:extLst>
          </p:cNvPr>
          <p:cNvPicPr>
            <a:picLocks noChangeAspect="1"/>
          </p:cNvPicPr>
          <p:nvPr/>
        </p:nvPicPr>
        <p:blipFill>
          <a:blip r:embed="rId10"/>
          <a:stretch>
            <a:fillRect/>
          </a:stretch>
        </p:blipFill>
        <p:spPr>
          <a:xfrm>
            <a:off x="6922250" y="4919874"/>
            <a:ext cx="1904174" cy="952087"/>
          </a:xfrm>
          <a:prstGeom prst="rect">
            <a:avLst/>
          </a:prstGeom>
        </p:spPr>
      </p:pic>
    </p:spTree>
    <p:extLst>
      <p:ext uri="{BB962C8B-B14F-4D97-AF65-F5344CB8AC3E}">
        <p14:creationId xmlns:p14="http://schemas.microsoft.com/office/powerpoint/2010/main" val="1429325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22590D5-3E00-4478-AD8D-F76FBB96B8EE}"/>
              </a:ext>
            </a:extLst>
          </p:cNvPr>
          <p:cNvSpPr>
            <a:spLocks noGrp="1"/>
          </p:cNvSpPr>
          <p:nvPr>
            <p:ph type="title"/>
          </p:nvPr>
        </p:nvSpPr>
        <p:spPr>
          <a:xfrm>
            <a:off x="825501" y="1031353"/>
            <a:ext cx="5802192" cy="3181135"/>
          </a:xfrm>
        </p:spPr>
        <p:txBody>
          <a:bodyPr vert="horz" lIns="91440" tIns="45720" rIns="91440" bIns="45720" rtlCol="0" anchor="ctr">
            <a:normAutofit/>
          </a:bodyPr>
          <a:lstStyle/>
          <a:p>
            <a:pPr algn="l" defTabSz="914400">
              <a:lnSpc>
                <a:spcPct val="90000"/>
              </a:lnSpc>
            </a:pPr>
            <a:r>
              <a:rPr lang="en-US" sz="5700" kern="1200">
                <a:solidFill>
                  <a:srgbClr val="FFFFFF"/>
                </a:solidFill>
                <a:latin typeface="+mj-lt"/>
                <a:ea typeface="+mj-ea"/>
                <a:cs typeface="+mj-cs"/>
              </a:rPr>
              <a:t>Cases</a:t>
            </a:r>
          </a:p>
        </p:txBody>
      </p:sp>
      <p:sp>
        <p:nvSpPr>
          <p:cNvPr id="24"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18">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0">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056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2DDD611-1107-4728-B159-323C2BF1B41E}"/>
              </a:ext>
            </a:extLst>
          </p:cNvPr>
          <p:cNvSpPr>
            <a:spLocks noGrp="1"/>
          </p:cNvSpPr>
          <p:nvPr>
            <p:ph type="title"/>
          </p:nvPr>
        </p:nvSpPr>
        <p:spPr>
          <a:xfrm>
            <a:off x="4197375" y="489508"/>
            <a:ext cx="4316172" cy="1667569"/>
          </a:xfrm>
        </p:spPr>
        <p:txBody>
          <a:bodyPr anchor="b">
            <a:normAutofit/>
          </a:bodyPr>
          <a:lstStyle/>
          <a:p>
            <a:r>
              <a:rPr lang="en-US" sz="3500"/>
              <a:t>What would a parent want to know?</a:t>
            </a:r>
          </a:p>
        </p:txBody>
      </p:sp>
      <p:pic>
        <p:nvPicPr>
          <p:cNvPr id="6" name="Picture 5">
            <a:extLst>
              <a:ext uri="{FF2B5EF4-FFF2-40B4-BE49-F238E27FC236}">
                <a16:creationId xmlns:a16="http://schemas.microsoft.com/office/drawing/2014/main" id="{BAD26B9B-E643-4AD1-8278-D50AC41D0AE4}"/>
              </a:ext>
            </a:extLst>
          </p:cNvPr>
          <p:cNvPicPr>
            <a:picLocks noChangeAspect="1"/>
          </p:cNvPicPr>
          <p:nvPr/>
        </p:nvPicPr>
        <p:blipFill>
          <a:blip r:embed="rId2"/>
          <a:stretch>
            <a:fillRect/>
          </a:stretch>
        </p:blipFill>
        <p:spPr>
          <a:xfrm>
            <a:off x="801097" y="1759590"/>
            <a:ext cx="2907124" cy="2907124"/>
          </a:xfrm>
          <a:prstGeom prst="rect">
            <a:avLst/>
          </a:prstGeom>
        </p:spPr>
      </p:pic>
      <p:sp>
        <p:nvSpPr>
          <p:cNvPr id="5" name="Content Placeholder 4">
            <a:extLst>
              <a:ext uri="{FF2B5EF4-FFF2-40B4-BE49-F238E27FC236}">
                <a16:creationId xmlns:a16="http://schemas.microsoft.com/office/drawing/2014/main" id="{481E37DD-D568-4726-A921-AF65F34AEE31}"/>
              </a:ext>
            </a:extLst>
          </p:cNvPr>
          <p:cNvSpPr>
            <a:spLocks noGrp="1"/>
          </p:cNvSpPr>
          <p:nvPr>
            <p:ph idx="1"/>
          </p:nvPr>
        </p:nvSpPr>
        <p:spPr>
          <a:xfrm>
            <a:off x="4197376" y="2583448"/>
            <a:ext cx="4316172" cy="2396925"/>
          </a:xfrm>
        </p:spPr>
        <p:style>
          <a:lnRef idx="2">
            <a:schemeClr val="accent2"/>
          </a:lnRef>
          <a:fillRef idx="1">
            <a:schemeClr val="lt1"/>
          </a:fillRef>
          <a:effectRef idx="0">
            <a:schemeClr val="accent2"/>
          </a:effectRef>
          <a:fontRef idx="minor">
            <a:schemeClr val="dk1"/>
          </a:fontRef>
        </p:style>
        <p:txBody>
          <a:bodyPr anchor="t">
            <a:normAutofit/>
          </a:bodyPr>
          <a:lstStyle/>
          <a:p>
            <a:r>
              <a:rPr lang="en-US" sz="1700"/>
              <a:t>What is it?</a:t>
            </a:r>
          </a:p>
          <a:p>
            <a:r>
              <a:rPr lang="en-US" sz="1700"/>
              <a:t>Why does he have it?  Did I cause this?</a:t>
            </a:r>
          </a:p>
          <a:p>
            <a:r>
              <a:rPr lang="en-US" sz="1700"/>
              <a:t>How do you diagnosis it?</a:t>
            </a:r>
          </a:p>
          <a:p>
            <a:r>
              <a:rPr lang="en-US" sz="1700"/>
              <a:t>How do you treat it?  Do you have to use meds?</a:t>
            </a:r>
          </a:p>
          <a:p>
            <a:r>
              <a:rPr lang="en-US" sz="1700"/>
              <a:t>Will they always have it and need treatment?</a:t>
            </a:r>
          </a:p>
          <a:p>
            <a:endParaRPr lang="en-US" sz="1700"/>
          </a:p>
          <a:p>
            <a:endParaRPr lang="en-US" sz="1700"/>
          </a:p>
        </p:txBody>
      </p:sp>
      <p:sp>
        <p:nvSpPr>
          <p:cNvPr id="18" name="Rectangle 1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135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US" sz="4700"/>
              <a:t>Deonte’s Case</a:t>
            </a:r>
          </a:p>
        </p:txBody>
      </p:sp>
      <p:pic>
        <p:nvPicPr>
          <p:cNvPr id="4" name="Picture 3">
            <a:extLst>
              <a:ext uri="{FF2B5EF4-FFF2-40B4-BE49-F238E27FC236}">
                <a16:creationId xmlns:a16="http://schemas.microsoft.com/office/drawing/2014/main" id="{5D4D0D69-2FAF-4A19-B4B4-54AC40D0173F}"/>
              </a:ext>
            </a:extLst>
          </p:cNvPr>
          <p:cNvPicPr>
            <a:picLocks noChangeAspect="1"/>
          </p:cNvPicPr>
          <p:nvPr/>
        </p:nvPicPr>
        <p:blipFill rotWithShape="1">
          <a:blip r:embed="rId2"/>
          <a:srcRect l="44002" r="22000"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37429" y="2706624"/>
            <a:ext cx="5196114" cy="3962690"/>
          </a:xfrm>
        </p:spPr>
        <p:txBody>
          <a:bodyPr>
            <a:normAutofit/>
          </a:bodyPr>
          <a:lstStyle/>
          <a:p>
            <a:pPr marL="0" indent="0">
              <a:lnSpc>
                <a:spcPct val="90000"/>
              </a:lnSpc>
              <a:buNone/>
            </a:pPr>
            <a:r>
              <a:rPr lang="en-US" sz="1900" dirty="0"/>
              <a:t>Deonte is 10yo w/ ADHD-C diagnosed at age 8. Parents attempted behavioral interventions such as positive rewards for good behavior and structured limit setting with minimal improvement in symptoms.  He is struggling in school- earning Cs and Ds, coach notes he is aggressive during basketball practice.</a:t>
            </a:r>
          </a:p>
          <a:p>
            <a:pPr marL="0" indent="0">
              <a:lnSpc>
                <a:spcPct val="90000"/>
              </a:lnSpc>
              <a:buNone/>
            </a:pPr>
            <a:endParaRPr lang="en-US" sz="1900" dirty="0"/>
          </a:p>
          <a:p>
            <a:pPr>
              <a:lnSpc>
                <a:spcPct val="90000"/>
              </a:lnSpc>
              <a:buFont typeface="Arial" panose="020B0604020202020204" pitchFamily="34" charset="0"/>
              <a:buChar char="•"/>
            </a:pPr>
            <a:r>
              <a:rPr lang="en-US" sz="1900" dirty="0"/>
              <a:t>Current meds: </a:t>
            </a:r>
            <a:r>
              <a:rPr lang="en-US" sz="1900" dirty="0" err="1"/>
              <a:t>Singulair</a:t>
            </a:r>
            <a:r>
              <a:rPr lang="en-US" sz="1900" dirty="0"/>
              <a:t> 10mg </a:t>
            </a:r>
            <a:r>
              <a:rPr lang="en-US" sz="1900" dirty="0" err="1"/>
              <a:t>qam</a:t>
            </a:r>
            <a:r>
              <a:rPr lang="en-US" sz="1900" dirty="0"/>
              <a:t> and albuterol MDI PRN asthma</a:t>
            </a:r>
          </a:p>
          <a:p>
            <a:pPr>
              <a:lnSpc>
                <a:spcPct val="90000"/>
              </a:lnSpc>
              <a:buFont typeface="Arial" panose="020B0604020202020204" pitchFamily="34" charset="0"/>
              <a:buChar char="•"/>
            </a:pPr>
            <a:r>
              <a:rPr lang="en-US" sz="1900" dirty="0"/>
              <a:t>Normal vitals, BMI, and negative cardiac screen</a:t>
            </a:r>
          </a:p>
        </p:txBody>
      </p:sp>
    </p:spTree>
    <p:extLst>
      <p:ext uri="{BB962C8B-B14F-4D97-AF65-F5344CB8AC3E}">
        <p14:creationId xmlns:p14="http://schemas.microsoft.com/office/powerpoint/2010/main" val="2754796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973321" y="329184"/>
            <a:ext cx="4688333" cy="1783080"/>
          </a:xfrm>
        </p:spPr>
        <p:txBody>
          <a:bodyPr anchor="b">
            <a:normAutofit/>
          </a:bodyPr>
          <a:lstStyle/>
          <a:p>
            <a:r>
              <a:rPr lang="en-US" sz="4700"/>
              <a:t>Deonte’s Case</a:t>
            </a:r>
          </a:p>
        </p:txBody>
      </p:sp>
      <p:pic>
        <p:nvPicPr>
          <p:cNvPr id="4" name="Picture 3">
            <a:extLst>
              <a:ext uri="{FF2B5EF4-FFF2-40B4-BE49-F238E27FC236}">
                <a16:creationId xmlns:a16="http://schemas.microsoft.com/office/drawing/2014/main" id="{5D4D0D69-2FAF-4A19-B4B4-54AC40D0173F}"/>
              </a:ext>
            </a:extLst>
          </p:cNvPr>
          <p:cNvPicPr>
            <a:picLocks noChangeAspect="1"/>
          </p:cNvPicPr>
          <p:nvPr/>
        </p:nvPicPr>
        <p:blipFill rotWithShape="1">
          <a:blip r:embed="rId2"/>
          <a:srcRect l="44002" r="22000"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3973321" y="2706624"/>
            <a:ext cx="4688333" cy="3483864"/>
          </a:xfrm>
        </p:spPr>
        <p:txBody>
          <a:bodyPr>
            <a:normAutofit/>
          </a:bodyPr>
          <a:lstStyle/>
          <a:p>
            <a:pPr marL="0" indent="0">
              <a:lnSpc>
                <a:spcPct val="90000"/>
              </a:lnSpc>
              <a:buNone/>
            </a:pPr>
            <a:r>
              <a:rPr lang="en-US" sz="2000" dirty="0"/>
              <a:t>1. Which is an appropriate starting dose?</a:t>
            </a:r>
          </a:p>
          <a:p>
            <a:pPr marL="0" indent="0">
              <a:lnSpc>
                <a:spcPct val="90000"/>
              </a:lnSpc>
              <a:buNone/>
            </a:pPr>
            <a:endParaRPr lang="en-US" sz="1900" dirty="0"/>
          </a:p>
          <a:p>
            <a:pPr marL="514350" indent="-514350">
              <a:buFont typeface="+mj-lt"/>
              <a:buAutoNum type="alphaUcPeriod"/>
            </a:pPr>
            <a:r>
              <a:rPr lang="en-US" sz="2000" dirty="0" err="1">
                <a:solidFill>
                  <a:srgbClr val="000000"/>
                </a:solidFill>
              </a:rPr>
              <a:t>Concerta</a:t>
            </a:r>
            <a:r>
              <a:rPr lang="en-US" sz="2000" dirty="0">
                <a:solidFill>
                  <a:srgbClr val="000000"/>
                </a:solidFill>
              </a:rPr>
              <a:t> 54mg po </a:t>
            </a:r>
            <a:r>
              <a:rPr lang="en-US" sz="2000" dirty="0" err="1">
                <a:solidFill>
                  <a:srgbClr val="000000"/>
                </a:solidFill>
              </a:rPr>
              <a:t>qam</a:t>
            </a:r>
            <a:endParaRPr lang="en-US" sz="2000" dirty="0">
              <a:solidFill>
                <a:srgbClr val="000000"/>
              </a:solidFill>
            </a:endParaRPr>
          </a:p>
          <a:p>
            <a:pPr marL="514350" indent="-514350">
              <a:buFont typeface="+mj-lt"/>
              <a:buAutoNum type="alphaUcPeriod"/>
            </a:pPr>
            <a:r>
              <a:rPr lang="en-US" sz="2000" dirty="0">
                <a:solidFill>
                  <a:srgbClr val="000000"/>
                </a:solidFill>
              </a:rPr>
              <a:t>Focalin XR 5mg po BID</a:t>
            </a:r>
          </a:p>
          <a:p>
            <a:pPr marL="514350" indent="-514350">
              <a:buFont typeface="+mj-lt"/>
              <a:buAutoNum type="alphaUcPeriod"/>
            </a:pPr>
            <a:r>
              <a:rPr lang="en-US" sz="2000" dirty="0">
                <a:solidFill>
                  <a:srgbClr val="000000"/>
                </a:solidFill>
              </a:rPr>
              <a:t>Adderall XR 10mg po </a:t>
            </a:r>
            <a:r>
              <a:rPr lang="en-US" sz="2000" dirty="0" err="1">
                <a:solidFill>
                  <a:srgbClr val="000000"/>
                </a:solidFill>
              </a:rPr>
              <a:t>qam</a:t>
            </a:r>
            <a:endParaRPr lang="en-US" sz="2000" dirty="0">
              <a:solidFill>
                <a:srgbClr val="000000"/>
              </a:solidFill>
            </a:endParaRPr>
          </a:p>
          <a:p>
            <a:pPr marL="514350" indent="-514350">
              <a:buFont typeface="+mj-lt"/>
              <a:buAutoNum type="alphaUcPeriod"/>
            </a:pPr>
            <a:r>
              <a:rPr lang="en-US" sz="2000" dirty="0">
                <a:solidFill>
                  <a:srgbClr val="000000"/>
                </a:solidFill>
              </a:rPr>
              <a:t>Vyvanse 20 mg BID with meals</a:t>
            </a:r>
          </a:p>
        </p:txBody>
      </p:sp>
    </p:spTree>
    <p:extLst>
      <p:ext uri="{BB962C8B-B14F-4D97-AF65-F5344CB8AC3E}">
        <p14:creationId xmlns:p14="http://schemas.microsoft.com/office/powerpoint/2010/main" val="1790818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973321" y="329184"/>
            <a:ext cx="4688333" cy="1783080"/>
          </a:xfrm>
        </p:spPr>
        <p:txBody>
          <a:bodyPr anchor="b">
            <a:normAutofit/>
          </a:bodyPr>
          <a:lstStyle/>
          <a:p>
            <a:r>
              <a:rPr lang="en-US" sz="4700"/>
              <a:t>Deonte’s Case</a:t>
            </a:r>
          </a:p>
        </p:txBody>
      </p:sp>
      <p:pic>
        <p:nvPicPr>
          <p:cNvPr id="4" name="Picture 3">
            <a:extLst>
              <a:ext uri="{FF2B5EF4-FFF2-40B4-BE49-F238E27FC236}">
                <a16:creationId xmlns:a16="http://schemas.microsoft.com/office/drawing/2014/main" id="{5D4D0D69-2FAF-4A19-B4B4-54AC40D0173F}"/>
              </a:ext>
            </a:extLst>
          </p:cNvPr>
          <p:cNvPicPr>
            <a:picLocks noChangeAspect="1"/>
          </p:cNvPicPr>
          <p:nvPr/>
        </p:nvPicPr>
        <p:blipFill rotWithShape="1">
          <a:blip r:embed="rId2"/>
          <a:srcRect l="44002" r="22000"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3973321" y="2706624"/>
            <a:ext cx="4688333" cy="3483864"/>
          </a:xfrm>
        </p:spPr>
        <p:txBody>
          <a:bodyPr>
            <a:normAutofit/>
          </a:bodyPr>
          <a:lstStyle/>
          <a:p>
            <a:pPr marL="0" indent="0">
              <a:buNone/>
            </a:pPr>
            <a:r>
              <a:rPr lang="en-US" sz="2000" dirty="0">
                <a:solidFill>
                  <a:srgbClr val="000000"/>
                </a:solidFill>
              </a:rPr>
              <a:t>2. His parents ask “when will this start working?”  What counseling do you provide regarding how long to allow for assessing a given stimulant dose prior to increasing it?</a:t>
            </a:r>
          </a:p>
          <a:p>
            <a:pPr marL="0" indent="0">
              <a:lnSpc>
                <a:spcPct val="90000"/>
              </a:lnSpc>
              <a:buNone/>
            </a:pPr>
            <a:endParaRPr lang="en-US" sz="1900" dirty="0"/>
          </a:p>
          <a:p>
            <a:pPr marL="1031875" lvl="1" indent="-514350">
              <a:buFont typeface="+mj-lt"/>
              <a:buAutoNum type="alphaUcPeriod"/>
            </a:pPr>
            <a:r>
              <a:rPr lang="en-US" sz="2000" dirty="0">
                <a:solidFill>
                  <a:srgbClr val="000000"/>
                </a:solidFill>
              </a:rPr>
              <a:t>1 week</a:t>
            </a:r>
          </a:p>
          <a:p>
            <a:pPr marL="1031875" lvl="1" indent="-514350">
              <a:buFont typeface="+mj-lt"/>
              <a:buAutoNum type="alphaUcPeriod"/>
            </a:pPr>
            <a:r>
              <a:rPr lang="en-US" sz="2000" dirty="0">
                <a:solidFill>
                  <a:srgbClr val="000000"/>
                </a:solidFill>
              </a:rPr>
              <a:t>2 weeks</a:t>
            </a:r>
          </a:p>
          <a:p>
            <a:pPr marL="1031875" lvl="1" indent="-514350">
              <a:buFont typeface="+mj-lt"/>
              <a:buAutoNum type="alphaUcPeriod"/>
            </a:pPr>
            <a:r>
              <a:rPr lang="en-US" sz="2000" dirty="0">
                <a:solidFill>
                  <a:srgbClr val="000000"/>
                </a:solidFill>
              </a:rPr>
              <a:t>2 to 4 weeks</a:t>
            </a:r>
          </a:p>
          <a:p>
            <a:pPr marL="1031875" lvl="1" indent="-514350">
              <a:buFont typeface="+mj-lt"/>
              <a:buAutoNum type="alphaUcPeriod"/>
            </a:pPr>
            <a:r>
              <a:rPr lang="en-US" sz="2000" dirty="0">
                <a:solidFill>
                  <a:srgbClr val="000000"/>
                </a:solidFill>
              </a:rPr>
              <a:t>6 weeks</a:t>
            </a:r>
          </a:p>
        </p:txBody>
      </p:sp>
    </p:spTree>
    <p:extLst>
      <p:ext uri="{BB962C8B-B14F-4D97-AF65-F5344CB8AC3E}">
        <p14:creationId xmlns:p14="http://schemas.microsoft.com/office/powerpoint/2010/main" val="3896421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3973321" y="329184"/>
            <a:ext cx="4688333" cy="1783080"/>
          </a:xfrm>
        </p:spPr>
        <p:txBody>
          <a:bodyPr anchor="b">
            <a:normAutofit/>
          </a:bodyPr>
          <a:lstStyle/>
          <a:p>
            <a:r>
              <a:rPr lang="en-US" sz="4700"/>
              <a:t>Deonte’s Case</a:t>
            </a:r>
          </a:p>
        </p:txBody>
      </p:sp>
      <p:pic>
        <p:nvPicPr>
          <p:cNvPr id="4" name="Picture 3">
            <a:extLst>
              <a:ext uri="{FF2B5EF4-FFF2-40B4-BE49-F238E27FC236}">
                <a16:creationId xmlns:a16="http://schemas.microsoft.com/office/drawing/2014/main" id="{5D4D0D69-2FAF-4A19-B4B4-54AC40D0173F}"/>
              </a:ext>
            </a:extLst>
          </p:cNvPr>
          <p:cNvPicPr>
            <a:picLocks noChangeAspect="1"/>
          </p:cNvPicPr>
          <p:nvPr/>
        </p:nvPicPr>
        <p:blipFill rotWithShape="1">
          <a:blip r:embed="rId2"/>
          <a:srcRect l="44002" r="22000"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3548743" y="2706624"/>
            <a:ext cx="5592971" cy="4096512"/>
          </a:xfrm>
        </p:spPr>
        <p:txBody>
          <a:bodyPr>
            <a:normAutofit lnSpcReduction="10000"/>
          </a:bodyPr>
          <a:lstStyle/>
          <a:p>
            <a:pPr marL="0" indent="0">
              <a:buNone/>
            </a:pPr>
            <a:r>
              <a:rPr lang="en-US" sz="2000" dirty="0">
                <a:solidFill>
                  <a:srgbClr val="000000"/>
                </a:solidFill>
              </a:rPr>
              <a:t>3. Deonte has been taking Adderall XR 30mg po </a:t>
            </a:r>
            <a:r>
              <a:rPr lang="en-US" sz="2000" dirty="0" err="1">
                <a:solidFill>
                  <a:srgbClr val="000000"/>
                </a:solidFill>
              </a:rPr>
              <a:t>qam</a:t>
            </a:r>
            <a:r>
              <a:rPr lang="en-US" sz="2000" dirty="0">
                <a:solidFill>
                  <a:srgbClr val="000000"/>
                </a:solidFill>
              </a:rPr>
              <a:t> for 4 weeks and his attention is better w/ improved behavior in school, he earned a “B” on the last test.  However, at basketball practice he is still impulsive, can’t wait his turn, and has problems finishing homework.   What do you do next?</a:t>
            </a:r>
          </a:p>
          <a:p>
            <a:pPr marL="0" indent="0">
              <a:lnSpc>
                <a:spcPct val="90000"/>
              </a:lnSpc>
              <a:buNone/>
            </a:pPr>
            <a:endParaRPr lang="en-US" sz="1900" dirty="0"/>
          </a:p>
          <a:p>
            <a:pPr marL="1031875" lvl="1" indent="-514350">
              <a:buFont typeface="+mj-lt"/>
              <a:buAutoNum type="alphaUcPeriod"/>
            </a:pPr>
            <a:r>
              <a:rPr lang="en-US" sz="2000" dirty="0">
                <a:solidFill>
                  <a:srgbClr val="000000"/>
                </a:solidFill>
              </a:rPr>
              <a:t>Increase Adderall XR to 40mg po </a:t>
            </a:r>
            <a:r>
              <a:rPr lang="en-US" sz="2000" dirty="0" err="1">
                <a:solidFill>
                  <a:srgbClr val="000000"/>
                </a:solidFill>
              </a:rPr>
              <a:t>qam</a:t>
            </a:r>
            <a:endParaRPr lang="en-US" sz="2000" dirty="0">
              <a:solidFill>
                <a:srgbClr val="000000"/>
              </a:solidFill>
            </a:endParaRPr>
          </a:p>
          <a:p>
            <a:pPr marL="1031875" lvl="1" indent="-514350">
              <a:buFont typeface="+mj-lt"/>
              <a:buAutoNum type="alphaUcPeriod"/>
            </a:pPr>
            <a:r>
              <a:rPr lang="en-US" sz="2000" dirty="0">
                <a:solidFill>
                  <a:srgbClr val="000000"/>
                </a:solidFill>
              </a:rPr>
              <a:t>Add short-acting Adderall 5mg po q3pm</a:t>
            </a:r>
          </a:p>
          <a:p>
            <a:pPr marL="1031875" lvl="1" indent="-514350">
              <a:buFont typeface="+mj-lt"/>
              <a:buAutoNum type="alphaUcPeriod"/>
            </a:pPr>
            <a:r>
              <a:rPr lang="en-US" sz="2000" dirty="0">
                <a:solidFill>
                  <a:srgbClr val="000000"/>
                </a:solidFill>
              </a:rPr>
              <a:t>Switch to Strattera 10mg po BID and titrate to response</a:t>
            </a:r>
          </a:p>
          <a:p>
            <a:pPr marL="1031875" lvl="1" indent="-514350">
              <a:buFont typeface="+mj-lt"/>
              <a:buAutoNum type="alphaUcPeriod"/>
            </a:pPr>
            <a:r>
              <a:rPr lang="en-US" sz="2000" dirty="0">
                <a:solidFill>
                  <a:srgbClr val="000000"/>
                </a:solidFill>
              </a:rPr>
              <a:t>Switch to short-acting Adderall 20mg po BID</a:t>
            </a:r>
          </a:p>
        </p:txBody>
      </p:sp>
    </p:spTree>
    <p:extLst>
      <p:ext uri="{BB962C8B-B14F-4D97-AF65-F5344CB8AC3E}">
        <p14:creationId xmlns:p14="http://schemas.microsoft.com/office/powerpoint/2010/main" val="2691873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a:solidFill>
                  <a:srgbClr val="FFFFFF"/>
                </a:solidFill>
              </a:rPr>
              <a:t>Jordie Case</a:t>
            </a:r>
          </a:p>
        </p:txBody>
      </p:sp>
      <p:sp>
        <p:nvSpPr>
          <p:cNvPr id="3" name="Content Placeholder 2"/>
          <p:cNvSpPr>
            <a:spLocks noGrp="1"/>
          </p:cNvSpPr>
          <p:nvPr>
            <p:ph idx="1"/>
          </p:nvPr>
        </p:nvSpPr>
        <p:spPr>
          <a:xfrm>
            <a:off x="333828" y="2823029"/>
            <a:ext cx="8810171" cy="3824513"/>
          </a:xfrm>
        </p:spPr>
        <p:txBody>
          <a:bodyPr>
            <a:noAutofit/>
          </a:bodyPr>
          <a:lstStyle/>
          <a:p>
            <a:pPr marL="0" indent="0">
              <a:buNone/>
            </a:pPr>
            <a:r>
              <a:rPr lang="en-US" sz="2000" dirty="0">
                <a:solidFill>
                  <a:srgbClr val="000000"/>
                </a:solidFill>
              </a:rPr>
              <a:t>5. Jordie is a 7yo with ADHD-C.  </a:t>
            </a:r>
            <a:r>
              <a:rPr lang="en-US" sz="2000" dirty="0" err="1">
                <a:solidFill>
                  <a:srgbClr val="000000"/>
                </a:solidFill>
              </a:rPr>
              <a:t>Concerta</a:t>
            </a:r>
            <a:r>
              <a:rPr lang="en-US" sz="2000" dirty="0">
                <a:solidFill>
                  <a:srgbClr val="000000"/>
                </a:solidFill>
              </a:rPr>
              <a:t> 36mg is effective for his symptoms for 2 months, but he has become more tearful and sadder.  How should this be managed?  </a:t>
            </a:r>
          </a:p>
          <a:p>
            <a:pPr marL="1031875" lvl="1" indent="-514350">
              <a:buFont typeface="+mj-lt"/>
              <a:buAutoNum type="alphaUcPeriod"/>
            </a:pPr>
            <a:r>
              <a:rPr lang="en-US" sz="2000" dirty="0">
                <a:solidFill>
                  <a:srgbClr val="000000"/>
                </a:solidFill>
              </a:rPr>
              <a:t>Do nothing…side effects wear off</a:t>
            </a:r>
          </a:p>
          <a:p>
            <a:pPr marL="1031875" lvl="1" indent="-514350">
              <a:buFont typeface="+mj-lt"/>
              <a:buAutoNum type="alphaUcPeriod"/>
            </a:pPr>
            <a:r>
              <a:rPr lang="en-US" sz="2000" dirty="0">
                <a:solidFill>
                  <a:srgbClr val="000000"/>
                </a:solidFill>
              </a:rPr>
              <a:t>Verify mood symptoms are medication side effect and not change in his baseline state.</a:t>
            </a:r>
          </a:p>
          <a:p>
            <a:pPr marL="1031875" lvl="1" indent="-514350">
              <a:buFont typeface="+mj-lt"/>
              <a:buAutoNum type="alphaUcPeriod"/>
            </a:pPr>
            <a:r>
              <a:rPr lang="en-US" sz="2000" dirty="0">
                <a:solidFill>
                  <a:srgbClr val="000000"/>
                </a:solidFill>
              </a:rPr>
              <a:t>Once convinced it is a side effect try an amphetamine stimulant</a:t>
            </a:r>
          </a:p>
          <a:p>
            <a:pPr marL="1031875" lvl="1" indent="-514350">
              <a:buFont typeface="+mj-lt"/>
              <a:buAutoNum type="alphaUcPeriod"/>
            </a:pPr>
            <a:r>
              <a:rPr lang="en-US" sz="2000" dirty="0">
                <a:solidFill>
                  <a:srgbClr val="000000"/>
                </a:solidFill>
              </a:rPr>
              <a:t>B and C</a:t>
            </a:r>
          </a:p>
        </p:txBody>
      </p:sp>
    </p:spTree>
    <p:extLst>
      <p:ext uri="{BB962C8B-B14F-4D97-AF65-F5344CB8AC3E}">
        <p14:creationId xmlns:p14="http://schemas.microsoft.com/office/powerpoint/2010/main" val="3399035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AD5D-5B3F-49FB-8AC1-D324782AA3C8}"/>
              </a:ext>
            </a:extLst>
          </p:cNvPr>
          <p:cNvSpPr>
            <a:spLocks noGrp="1"/>
          </p:cNvSpPr>
          <p:nvPr>
            <p:ph type="title"/>
          </p:nvPr>
        </p:nvSpPr>
        <p:spPr>
          <a:xfrm>
            <a:off x="1167271" y="324566"/>
            <a:ext cx="5605629" cy="994172"/>
          </a:xfrm>
        </p:spPr>
        <p:txBody>
          <a:bodyPr>
            <a:normAutofit/>
          </a:bodyPr>
          <a:lstStyle/>
          <a:p>
            <a:r>
              <a:rPr lang="en-US" sz="3850" dirty="0"/>
              <a:t>Ashli Case</a:t>
            </a:r>
          </a:p>
        </p:txBody>
      </p:sp>
      <p:sp>
        <p:nvSpPr>
          <p:cNvPr id="3" name="Content Placeholder 2">
            <a:extLst>
              <a:ext uri="{FF2B5EF4-FFF2-40B4-BE49-F238E27FC236}">
                <a16:creationId xmlns:a16="http://schemas.microsoft.com/office/drawing/2014/main" id="{3B55083A-E72F-4CE7-B418-9073542F31A1}"/>
              </a:ext>
            </a:extLst>
          </p:cNvPr>
          <p:cNvSpPr>
            <a:spLocks noGrp="1"/>
          </p:cNvSpPr>
          <p:nvPr>
            <p:ph idx="1"/>
          </p:nvPr>
        </p:nvSpPr>
        <p:spPr>
          <a:xfrm>
            <a:off x="84294" y="1256920"/>
            <a:ext cx="6210444" cy="5276514"/>
          </a:xfrm>
        </p:spPr>
        <p:txBody>
          <a:bodyPr anchor="ctr">
            <a:normAutofit/>
          </a:bodyPr>
          <a:lstStyle/>
          <a:p>
            <a:pPr marL="0" indent="0">
              <a:lnSpc>
                <a:spcPct val="90000"/>
              </a:lnSpc>
              <a:buNone/>
            </a:pPr>
            <a:r>
              <a:rPr lang="en-US" sz="2200" dirty="0"/>
              <a:t>6. Ashli is 5y 4mo girl with history of intrauterine EOTH exposure, early neglect, and numerous foster homes who presents with DSS worker requesting evaluation for ADHD because “she is too hyperactive, and another foster parent just gave her up.”  Worker requests ADHD evaluation and medication “today.”  What do you do?</a:t>
            </a:r>
          </a:p>
          <a:p>
            <a:pPr marL="0" indent="0">
              <a:lnSpc>
                <a:spcPct val="90000"/>
              </a:lnSpc>
              <a:buNone/>
            </a:pPr>
            <a:endParaRPr lang="en-US" sz="2200" dirty="0"/>
          </a:p>
          <a:p>
            <a:pPr marL="0" indent="0">
              <a:lnSpc>
                <a:spcPct val="90000"/>
              </a:lnSpc>
              <a:buNone/>
            </a:pPr>
            <a:r>
              <a:rPr lang="en-US" sz="2200" dirty="0"/>
              <a:t>A. Start a stimulant right away</a:t>
            </a:r>
          </a:p>
          <a:p>
            <a:pPr marL="0" indent="0">
              <a:lnSpc>
                <a:spcPct val="90000"/>
              </a:lnSpc>
              <a:buNone/>
            </a:pPr>
            <a:r>
              <a:rPr lang="en-US" sz="2200" dirty="0"/>
              <a:t>B. Provide </a:t>
            </a:r>
            <a:r>
              <a:rPr lang="en-US" sz="2200" dirty="0" err="1"/>
              <a:t>Vanderbilts</a:t>
            </a:r>
            <a:r>
              <a:rPr lang="en-US" sz="2200" dirty="0"/>
              <a:t> for DSS worker and school</a:t>
            </a:r>
          </a:p>
          <a:p>
            <a:pPr marL="0" indent="0">
              <a:lnSpc>
                <a:spcPct val="90000"/>
              </a:lnSpc>
              <a:buNone/>
            </a:pPr>
            <a:r>
              <a:rPr lang="en-US" sz="2200" dirty="0"/>
              <a:t>C. Wait until you receive and score </a:t>
            </a:r>
            <a:r>
              <a:rPr lang="en-US" sz="2200" dirty="0" err="1"/>
              <a:t>Vanderbilts</a:t>
            </a:r>
            <a:r>
              <a:rPr lang="en-US" sz="2200" dirty="0"/>
              <a:t>, if she meets criteria start </a:t>
            </a:r>
            <a:r>
              <a:rPr lang="en-US" sz="2200" dirty="0" err="1"/>
              <a:t>Methyphenidate</a:t>
            </a:r>
            <a:r>
              <a:rPr lang="en-US" sz="2200" dirty="0"/>
              <a:t> 5mg po </a:t>
            </a:r>
            <a:r>
              <a:rPr lang="en-US" sz="2200" dirty="0" err="1"/>
              <a:t>qam</a:t>
            </a:r>
            <a:endParaRPr lang="en-US" sz="2200" dirty="0"/>
          </a:p>
          <a:p>
            <a:pPr marL="0" indent="0">
              <a:lnSpc>
                <a:spcPct val="90000"/>
              </a:lnSpc>
              <a:buNone/>
            </a:pPr>
            <a:r>
              <a:rPr lang="en-US" sz="2200" dirty="0"/>
              <a:t>D. Do nothing until she has therapy</a:t>
            </a:r>
          </a:p>
          <a:p>
            <a:pPr marL="0" indent="0">
              <a:lnSpc>
                <a:spcPct val="90000"/>
              </a:lnSpc>
              <a:buNone/>
            </a:pPr>
            <a:endParaRPr lang="en-US" sz="1600" dirty="0"/>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Medicine">
            <a:extLst>
              <a:ext uri="{FF2B5EF4-FFF2-40B4-BE49-F238E27FC236}">
                <a16:creationId xmlns:a16="http://schemas.microsoft.com/office/drawing/2014/main" id="{DDCE38DB-EB1E-42F6-889C-CF26E5E052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53018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a:extLst>
              <a:ext uri="{FF2B5EF4-FFF2-40B4-BE49-F238E27FC236}">
                <a16:creationId xmlns:a16="http://schemas.microsoft.com/office/drawing/2014/main" id="{2CB69B6C-7709-43AA-B805-EC528C710DD1}"/>
              </a:ext>
            </a:extLst>
          </p:cNvPr>
          <p:cNvSpPr txBox="1"/>
          <p:nvPr/>
        </p:nvSpPr>
        <p:spPr>
          <a:xfrm>
            <a:off x="825501" y="1031353"/>
            <a:ext cx="5802192" cy="318113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700" kern="1200">
                <a:solidFill>
                  <a:srgbClr val="FFFFFF"/>
                </a:solidFill>
                <a:latin typeface="+mj-lt"/>
                <a:ea typeface="+mj-ea"/>
                <a:cs typeface="+mj-cs"/>
              </a:rPr>
              <a:t>What is ADHD?</a:t>
            </a:r>
          </a:p>
        </p:txBody>
      </p:sp>
      <p:sp>
        <p:nvSpPr>
          <p:cNvPr id="31" name="Rectangle 30">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84582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508772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307EC3B-1B58-49FE-A29B-858AEBA53548}"/>
              </a:ext>
            </a:extLst>
          </p:cNvPr>
          <p:cNvSpPr>
            <a:spLocks noGrp="1"/>
          </p:cNvSpPr>
          <p:nvPr>
            <p:ph type="title"/>
          </p:nvPr>
        </p:nvSpPr>
        <p:spPr>
          <a:xfrm>
            <a:off x="628650" y="556995"/>
            <a:ext cx="7886700" cy="1133693"/>
          </a:xfrm>
        </p:spPr>
        <p:txBody>
          <a:bodyPr>
            <a:normAutofit/>
          </a:bodyPr>
          <a:lstStyle/>
          <a:p>
            <a:r>
              <a:rPr lang="en-US" sz="4500"/>
              <a:t>3 Core Symptoms</a:t>
            </a:r>
          </a:p>
        </p:txBody>
      </p:sp>
      <p:graphicFrame>
        <p:nvGraphicFramePr>
          <p:cNvPr id="2" name="Diagram 1">
            <a:extLst>
              <a:ext uri="{FF2B5EF4-FFF2-40B4-BE49-F238E27FC236}">
                <a16:creationId xmlns:a16="http://schemas.microsoft.com/office/drawing/2014/main" id="{E776E96A-4074-47A1-96B3-26FE1B1584CF}"/>
              </a:ext>
            </a:extLst>
          </p:cNvPr>
          <p:cNvGraphicFramePr/>
          <p:nvPr>
            <p:extLst>
              <p:ext uri="{D42A27DB-BD31-4B8C-83A1-F6EECF244321}">
                <p14:modId xmlns:p14="http://schemas.microsoft.com/office/powerpoint/2010/main" val="37648175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513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18203" y="246202"/>
            <a:ext cx="5605629" cy="994172"/>
          </a:xfrm>
        </p:spPr>
        <p:txBody>
          <a:bodyPr>
            <a:normAutofit/>
          </a:bodyPr>
          <a:lstStyle/>
          <a:p>
            <a:pPr>
              <a:lnSpc>
                <a:spcPct val="90000"/>
              </a:lnSpc>
            </a:pPr>
            <a:r>
              <a:rPr lang="en-US" sz="3000" b="1" i="1" dirty="0"/>
              <a:t>What is ADHD? </a:t>
            </a:r>
            <a:br>
              <a:rPr lang="en-US" sz="3000" dirty="0"/>
            </a:br>
            <a:endParaRPr lang="en-US" sz="3000" dirty="0"/>
          </a:p>
        </p:txBody>
      </p:sp>
      <p:sp>
        <p:nvSpPr>
          <p:cNvPr id="6" name="Content Placeholder 5"/>
          <p:cNvSpPr>
            <a:spLocks noGrp="1"/>
          </p:cNvSpPr>
          <p:nvPr>
            <p:ph idx="1"/>
          </p:nvPr>
        </p:nvSpPr>
        <p:spPr>
          <a:xfrm>
            <a:off x="279913" y="1549552"/>
            <a:ext cx="6306552" cy="5062245"/>
          </a:xfrm>
        </p:spPr>
        <p:txBody>
          <a:bodyPr anchor="ctr">
            <a:normAutofit fontScale="92500" lnSpcReduction="20000"/>
          </a:bodyPr>
          <a:lstStyle/>
          <a:p>
            <a:r>
              <a:rPr lang="en-US" altLang="en-US" sz="2400" dirty="0"/>
              <a:t>Most commonly diagnosed behavioral disorder of childhood (1 in 20 worldwide)</a:t>
            </a:r>
          </a:p>
          <a:p>
            <a:r>
              <a:rPr lang="en-US" sz="2400" dirty="0"/>
              <a:t>3-7% of school-age children</a:t>
            </a:r>
          </a:p>
          <a:p>
            <a:pPr lvl="1"/>
            <a:r>
              <a:rPr lang="en-US" sz="2400" dirty="0"/>
              <a:t>Likely inattentive subtype missed</a:t>
            </a:r>
          </a:p>
          <a:p>
            <a:r>
              <a:rPr lang="en-US" sz="2400" dirty="0">
                <a:cs typeface="ＭＳ Ｐゴシック" charset="0"/>
              </a:rPr>
              <a:t>Up to 8% of adolescents</a:t>
            </a:r>
          </a:p>
          <a:p>
            <a:pPr lvl="2"/>
            <a:r>
              <a:rPr lang="en-US" dirty="0">
                <a:ea typeface="ＭＳ Ｐゴシック" charset="0"/>
                <a:cs typeface="ＭＳ Ｐゴシック" charset="0"/>
              </a:rPr>
              <a:t>1-2 kids in every class in U.S.</a:t>
            </a:r>
          </a:p>
          <a:p>
            <a:pPr lvl="2"/>
            <a:r>
              <a:rPr lang="en-US" dirty="0">
                <a:ea typeface="ＭＳ Ｐゴシック" charset="0"/>
                <a:cs typeface="ＭＳ Ｐゴシック" charset="0"/>
              </a:rPr>
              <a:t>9.4% kids in US get diagnosis (2016 data)</a:t>
            </a:r>
          </a:p>
          <a:p>
            <a:r>
              <a:rPr lang="en-US" sz="2400" dirty="0">
                <a:ea typeface="ＭＳ Ｐゴシック" charset="0"/>
                <a:cs typeface="ＭＳ Ｐゴシック" charset="0"/>
              </a:rPr>
              <a:t>Symptoms often present by 3 years</a:t>
            </a:r>
          </a:p>
          <a:p>
            <a:r>
              <a:rPr lang="en-US" sz="2400" dirty="0"/>
              <a:t>Male&gt;Female </a:t>
            </a:r>
          </a:p>
          <a:p>
            <a:pPr marL="0" indent="0">
              <a:buNone/>
            </a:pPr>
            <a:endParaRPr lang="en-US" sz="2400" dirty="0"/>
          </a:p>
          <a:p>
            <a:pPr marL="0" indent="0">
              <a:buNone/>
            </a:pPr>
            <a:endParaRPr lang="en-US" sz="2400" dirty="0"/>
          </a:p>
          <a:p>
            <a:pPr marL="0" indent="0">
              <a:buNone/>
            </a:pPr>
            <a:r>
              <a:rPr lang="en-US" sz="2400" dirty="0"/>
              <a:t>Chronic condition, 2</a:t>
            </a:r>
            <a:r>
              <a:rPr lang="en-US" sz="2400" baseline="30000" dirty="0"/>
              <a:t>nd</a:t>
            </a:r>
            <a:r>
              <a:rPr lang="en-US" sz="2400" dirty="0"/>
              <a:t> most common</a:t>
            </a:r>
          </a:p>
          <a:p>
            <a:endParaRPr lang="en-US" sz="2400" dirty="0"/>
          </a:p>
          <a:p>
            <a:endParaRPr lang="en-US" altLang="en-US" sz="2100" dirty="0"/>
          </a:p>
          <a:p>
            <a:pPr marL="0" indent="0">
              <a:buNone/>
            </a:pPr>
            <a:r>
              <a:rPr lang="en-US" altLang="en-US" sz="1100" dirty="0"/>
              <a:t>Layton et al, NEJM DOI: 10.1056/NEJMoa1806828</a:t>
            </a:r>
          </a:p>
        </p:txBody>
      </p:sp>
      <p:sp>
        <p:nvSpPr>
          <p:cNvPr id="24"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Graphic 16" descr="Children">
            <a:extLst>
              <a:ext uri="{FF2B5EF4-FFF2-40B4-BE49-F238E27FC236}">
                <a16:creationId xmlns:a16="http://schemas.microsoft.com/office/drawing/2014/main" id="{257D25C1-0384-4A2A-AECF-C6E851B6D6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6383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8"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78" name="Rectangle 2"/>
          <p:cNvSpPr>
            <a:spLocks noGrp="1" noChangeArrowheads="1"/>
          </p:cNvSpPr>
          <p:nvPr>
            <p:ph type="title"/>
          </p:nvPr>
        </p:nvSpPr>
        <p:spPr>
          <a:xfrm>
            <a:off x="647271" y="1012004"/>
            <a:ext cx="2562119" cy="4795408"/>
          </a:xfrm>
        </p:spPr>
        <p:txBody>
          <a:bodyPr lIns="92075" tIns="46038" rIns="92075" bIns="46038">
            <a:normAutofit/>
          </a:bodyPr>
          <a:lstStyle/>
          <a:p>
            <a:pPr eaLnBrk="1" hangingPunct="1"/>
            <a:r>
              <a:rPr lang="en-US">
                <a:solidFill>
                  <a:srgbClr val="FFFFFF"/>
                </a:solidFill>
                <a:latin typeface="Arial" charset="0"/>
                <a:ea typeface="ＭＳ Ｐゴシック" charset="0"/>
                <a:cs typeface="ＭＳ Ｐゴシック" charset="0"/>
              </a:rPr>
              <a:t>DSM-V Criteria </a:t>
            </a:r>
          </a:p>
        </p:txBody>
      </p:sp>
      <p:graphicFrame>
        <p:nvGraphicFramePr>
          <p:cNvPr id="24581" name="Rectangle 3">
            <a:extLst>
              <a:ext uri="{FF2B5EF4-FFF2-40B4-BE49-F238E27FC236}">
                <a16:creationId xmlns:a16="http://schemas.microsoft.com/office/drawing/2014/main" id="{31FF17EC-5318-4B19-8CC0-E9DC93A5DEF5}"/>
              </a:ext>
            </a:extLst>
          </p:cNvPr>
          <p:cNvGraphicFramePr>
            <a:graphicFrameLocks noGrp="1"/>
          </p:cNvGraphicFramePr>
          <p:nvPr>
            <p:ph idx="1"/>
            <p:extLst>
              <p:ext uri="{D42A27DB-BD31-4B8C-83A1-F6EECF244321}">
                <p14:modId xmlns:p14="http://schemas.microsoft.com/office/powerpoint/2010/main" val="404866727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539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AC9C000E8CC442838E60EA5B7FB1EA" ma:contentTypeVersion="14" ma:contentTypeDescription="Create a new document." ma:contentTypeScope="" ma:versionID="1f97693bd2941dcd0546deaef1eb48c1">
  <xsd:schema xmlns:xsd="http://www.w3.org/2001/XMLSchema" xmlns:xs="http://www.w3.org/2001/XMLSchema" xmlns:p="http://schemas.microsoft.com/office/2006/metadata/properties" xmlns:ns3="9162b81d-776b-4368-8a84-d6b6bd0e809d" xmlns:ns4="9ae31d4b-8339-4813-9215-9bb7c1d27d86" targetNamespace="http://schemas.microsoft.com/office/2006/metadata/properties" ma:root="true" ma:fieldsID="27e7883298c27254eafbda5afd921fd2" ns3:_="" ns4:_="">
    <xsd:import namespace="9162b81d-776b-4368-8a84-d6b6bd0e809d"/>
    <xsd:import namespace="9ae31d4b-8339-4813-9215-9bb7c1d27d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b81d-776b-4368-8a84-d6b6bd0e8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31d4b-8339-4813-9215-9bb7c1d27d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02BA59-D2EE-4E11-A3AC-9F026889A55C}">
  <ds:schemaRefs>
    <ds:schemaRef ds:uri="9162b81d-776b-4368-8a84-d6b6bd0e809d"/>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9ae31d4b-8339-4813-9215-9bb7c1d27d8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E94F944-A747-491F-9BAC-3585E20AEF76}">
  <ds:schemaRefs>
    <ds:schemaRef ds:uri="http://schemas.microsoft.com/sharepoint/v3/contenttype/forms"/>
  </ds:schemaRefs>
</ds:datastoreItem>
</file>

<file path=customXml/itemProps3.xml><?xml version="1.0" encoding="utf-8"?>
<ds:datastoreItem xmlns:ds="http://schemas.openxmlformats.org/officeDocument/2006/customXml" ds:itemID="{85E3AA5B-923D-4FBA-8703-B7EBE9E66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b81d-776b-4368-8a84-d6b6bd0e809d"/>
    <ds:schemaRef ds:uri="9ae31d4b-8339-4813-9215-9bb7c1d2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3315</TotalTime>
  <Words>2416</Words>
  <Application>Microsoft Office PowerPoint</Application>
  <PresentationFormat>On-screen Show (4:3)</PresentationFormat>
  <Paragraphs>387</Paragraphs>
  <Slides>55</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ＭＳ Ｐゴシック</vt:lpstr>
      <vt:lpstr>ＭＳ Ｐゴシック</vt:lpstr>
      <vt:lpstr>Arial</vt:lpstr>
      <vt:lpstr>Arial Rounded MT Bold</vt:lpstr>
      <vt:lpstr>Calibri</vt:lpstr>
      <vt:lpstr>Garamond</vt:lpstr>
      <vt:lpstr>Monotype Sorts</vt:lpstr>
      <vt:lpstr>Times New Roman</vt:lpstr>
      <vt:lpstr>Wingdings</vt:lpstr>
      <vt:lpstr>Wingdings 2</vt:lpstr>
      <vt:lpstr>Office Theme</vt:lpstr>
      <vt:lpstr>Child &amp; Adolescent ADHD  Overview of Diagnosis / Treatment and Parent Management Training   </vt:lpstr>
      <vt:lpstr>Goals and Objectives</vt:lpstr>
      <vt:lpstr>ADHD</vt:lpstr>
      <vt:lpstr>AAP Guidelines</vt:lpstr>
      <vt:lpstr>What would a parent want to know?</vt:lpstr>
      <vt:lpstr>PowerPoint Presentation</vt:lpstr>
      <vt:lpstr>3 Core Symptoms</vt:lpstr>
      <vt:lpstr>What is ADHD?  </vt:lpstr>
      <vt:lpstr>DSM-V Criteria </vt:lpstr>
      <vt:lpstr>Inattention Criteria:</vt:lpstr>
      <vt:lpstr>Hyperactive-Impulsive criteria:</vt:lpstr>
      <vt:lpstr>Presentations for Attentional Disorders</vt:lpstr>
      <vt:lpstr>PowerPoint Presentation</vt:lpstr>
      <vt:lpstr>PowerPoint Presentation</vt:lpstr>
      <vt:lpstr>PowerPoint Presentation</vt:lpstr>
      <vt:lpstr>Other Causes…</vt:lpstr>
      <vt:lpstr>Comorbidities </vt:lpstr>
      <vt:lpstr>Will they always have it ?  Will they always need treatment? </vt:lpstr>
      <vt:lpstr>Clinical Course</vt:lpstr>
      <vt:lpstr>More likely to persist:</vt:lpstr>
      <vt:lpstr>Not associated with more likely persistence of ADHD symptoms</vt:lpstr>
      <vt:lpstr>PowerPoint Presentation</vt:lpstr>
      <vt:lpstr>PowerPoint Presentation</vt:lpstr>
      <vt:lpstr>How do you diagnosis it?</vt:lpstr>
      <vt:lpstr>PowerPoint Presentation</vt:lpstr>
      <vt:lpstr>PowerPoint Presentation</vt:lpstr>
      <vt:lpstr>PowerPoint Presentation</vt:lpstr>
      <vt:lpstr>PowerPoint Presentation</vt:lpstr>
      <vt:lpstr> Differential Diagnosis</vt:lpstr>
      <vt:lpstr>How do you treat it?    Do you have to use meds? </vt:lpstr>
      <vt:lpstr>How Do You Treat? </vt:lpstr>
      <vt:lpstr>Meds: Stimulants are 1st </vt:lpstr>
      <vt:lpstr>PowerPoint Presentation</vt:lpstr>
      <vt:lpstr>What is a stimulant?  Why would you give a hyperactive kid a stimulant?</vt:lpstr>
      <vt:lpstr>PowerPoint Presentation</vt:lpstr>
      <vt:lpstr>Stimulants:   Dosage &amp; Administration</vt:lpstr>
      <vt:lpstr>PowerPoint Presentation</vt:lpstr>
      <vt:lpstr>PowerPoint Presentation</vt:lpstr>
      <vt:lpstr>PowerPoint Presentation</vt:lpstr>
      <vt:lpstr>PowerPoint Presentation</vt:lpstr>
      <vt:lpstr>Match the formulation with the needs of the patient and family</vt:lpstr>
      <vt:lpstr>Before Starting a Stimulant</vt:lpstr>
      <vt:lpstr>Stimulants:  Standard Care</vt:lpstr>
      <vt:lpstr>Side Effects</vt:lpstr>
      <vt:lpstr>Side Effects</vt:lpstr>
      <vt:lpstr>Stimulants:  Standard Care</vt:lpstr>
      <vt:lpstr>Common errors in dosing psychostimulants</vt:lpstr>
      <vt:lpstr>Prepare for ADHD visit</vt:lpstr>
      <vt:lpstr>Cases</vt:lpstr>
      <vt:lpstr>Deonte’s Case</vt:lpstr>
      <vt:lpstr>Deonte’s Case</vt:lpstr>
      <vt:lpstr>Deonte’s Case</vt:lpstr>
      <vt:lpstr>Deonte’s Case</vt:lpstr>
      <vt:lpstr>Jordie Case</vt:lpstr>
      <vt:lpstr>Ashli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&amp; Adolescent ADHD  Treatment in  Primary Care  2/20/19</dc:title>
  <dc:creator>Edwards, Sarah</dc:creator>
  <cp:lastModifiedBy>Rebecca Ferro</cp:lastModifiedBy>
  <cp:revision>13</cp:revision>
  <cp:lastPrinted>2019-02-26T23:06:33Z</cp:lastPrinted>
  <dcterms:created xsi:type="dcterms:W3CDTF">2019-02-25T14:07:35Z</dcterms:created>
  <dcterms:modified xsi:type="dcterms:W3CDTF">2021-10-18T15:06:10Z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0x010100EFAC9C000E8CC442838E60EA5B7FB1EA</vt:lpwstr>
  </property>
</Properties>
</file>